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04AF10-07CB-4D69-9299-8B3F8E7D58B0}" v="3" dt="2024-03-15T22:29:32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er, Kristin" userId="19ce19e3-2a00-4ec6-b4d2-88964d70d18a" providerId="ADAL" clId="{4904AF10-07CB-4D69-9299-8B3F8E7D58B0}"/>
    <pc:docChg chg="custSel modSld">
      <pc:chgData name="Miller, Kristin" userId="19ce19e3-2a00-4ec6-b4d2-88964d70d18a" providerId="ADAL" clId="{4904AF10-07CB-4D69-9299-8B3F8E7D58B0}" dt="2024-03-15T22:33:27.534" v="76" actId="20577"/>
      <pc:docMkLst>
        <pc:docMk/>
      </pc:docMkLst>
      <pc:sldChg chg="modSp mod">
        <pc:chgData name="Miller, Kristin" userId="19ce19e3-2a00-4ec6-b4d2-88964d70d18a" providerId="ADAL" clId="{4904AF10-07CB-4D69-9299-8B3F8E7D58B0}" dt="2024-03-15T22:33:27.534" v="76" actId="20577"/>
        <pc:sldMkLst>
          <pc:docMk/>
          <pc:sldMk cId="3683105344" sldId="256"/>
        </pc:sldMkLst>
        <pc:spChg chg="mod">
          <ac:chgData name="Miller, Kristin" userId="19ce19e3-2a00-4ec6-b4d2-88964d70d18a" providerId="ADAL" clId="{4904AF10-07CB-4D69-9299-8B3F8E7D58B0}" dt="2024-03-15T22:33:27.534" v="76" actId="20577"/>
          <ac:spMkLst>
            <pc:docMk/>
            <pc:sldMk cId="3683105344" sldId="256"/>
            <ac:spMk id="2" creationId="{D9FDAD4A-65CE-A374-C475-C3D102A01EA6}"/>
          </ac:spMkLst>
        </pc:spChg>
      </pc:sldChg>
      <pc:sldChg chg="delSp modSp mod setBg delDesignElem">
        <pc:chgData name="Miller, Kristin" userId="19ce19e3-2a00-4ec6-b4d2-88964d70d18a" providerId="ADAL" clId="{4904AF10-07CB-4D69-9299-8B3F8E7D58B0}" dt="2024-03-15T22:31:49.270" v="52" actId="14100"/>
        <pc:sldMkLst>
          <pc:docMk/>
          <pc:sldMk cId="3409368746" sldId="257"/>
        </pc:sldMkLst>
        <pc:spChg chg="del">
          <ac:chgData name="Miller, Kristin" userId="19ce19e3-2a00-4ec6-b4d2-88964d70d18a" providerId="ADAL" clId="{4904AF10-07CB-4D69-9299-8B3F8E7D58B0}" dt="2024-03-15T22:29:04.251" v="1"/>
          <ac:spMkLst>
            <pc:docMk/>
            <pc:sldMk cId="3409368746" sldId="257"/>
            <ac:spMk id="12" creationId="{D85D5AA8-773B-469A-8802-9645A4DC9B7D}"/>
          </ac:spMkLst>
        </pc:spChg>
        <pc:spChg chg="del">
          <ac:chgData name="Miller, Kristin" userId="19ce19e3-2a00-4ec6-b4d2-88964d70d18a" providerId="ADAL" clId="{4904AF10-07CB-4D69-9299-8B3F8E7D58B0}" dt="2024-03-15T22:29:04.251" v="1"/>
          <ac:spMkLst>
            <pc:docMk/>
            <pc:sldMk cId="3409368746" sldId="257"/>
            <ac:spMk id="13" creationId="{C75AF42C-C556-454E-B2D3-2C917CB812D5}"/>
          </ac:spMkLst>
        </pc:spChg>
        <pc:picChg chg="mod">
          <ac:chgData name="Miller, Kristin" userId="19ce19e3-2a00-4ec6-b4d2-88964d70d18a" providerId="ADAL" clId="{4904AF10-07CB-4D69-9299-8B3F8E7D58B0}" dt="2024-03-15T22:31:49.270" v="52" actId="14100"/>
          <ac:picMkLst>
            <pc:docMk/>
            <pc:sldMk cId="3409368746" sldId="257"/>
            <ac:picMk id="3" creationId="{848E5637-4F08-29AD-056C-76663F5C43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8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8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37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4851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76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5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04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6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23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7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6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2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1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740C8-57FE-4FC3-B378-DE219BF950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DB9D2-888E-40A3-9FD6-E1B1CAE6B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AD4A-65CE-A374-C475-C3D102A01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33" y="-230531"/>
            <a:ext cx="11625933" cy="3329581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atin typeface="Century Gothic" panose="020B0502020202020204" pitchFamily="34" charset="0"/>
              </a:rPr>
              <a:t>Letter Name and </a:t>
            </a:r>
            <a:br>
              <a:rPr lang="en-US" sz="6600" dirty="0">
                <a:latin typeface="Century Gothic" panose="020B0502020202020204" pitchFamily="34" charset="0"/>
              </a:rPr>
            </a:br>
            <a:r>
              <a:rPr lang="en-US" sz="6600" dirty="0">
                <a:latin typeface="Century Gothic" panose="020B0502020202020204" pitchFamily="34" charset="0"/>
              </a:rPr>
              <a:t>Sound PRACTICE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20845A8-0BFA-675D-AFA1-A2FCB9682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86" y="3975741"/>
            <a:ext cx="3324250" cy="1069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FC1720-7A3B-9239-4733-107481CFDA22}"/>
              </a:ext>
            </a:extLst>
          </p:cNvPr>
          <p:cNvSpPr txBox="1"/>
          <p:nvPr/>
        </p:nvSpPr>
        <p:spPr>
          <a:xfrm>
            <a:off x="1529050" y="4055389"/>
            <a:ext cx="818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1.</a:t>
            </a:r>
          </a:p>
        </p:txBody>
      </p:sp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106DAA94-2E27-39D1-5CC6-4C2F9B334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28" y="3333242"/>
            <a:ext cx="1915296" cy="2354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B137D5-3514-9F2C-28D3-6222AE1837EC}"/>
              </a:ext>
            </a:extLst>
          </p:cNvPr>
          <p:cNvSpPr txBox="1"/>
          <p:nvPr/>
        </p:nvSpPr>
        <p:spPr>
          <a:xfrm>
            <a:off x="7187892" y="4055389"/>
            <a:ext cx="818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2.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C6373E8-7C99-E7B0-595A-1D367588D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09" y="4925724"/>
            <a:ext cx="589003" cy="76239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F7008FE-9EAE-28F8-0028-A969D40DB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74" y="5541111"/>
            <a:ext cx="589003" cy="7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05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36023"/>
            <a:ext cx="5577840" cy="69300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64BDA4-BFE1-FFF6-8E9C-30F68C076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1"/>
    </mc:Choice>
    <mc:Fallback xmlns="">
      <p:transition spd="slow" advTm="1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16136"/>
            <a:ext cx="5577840" cy="689027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6872B4-D49B-2415-0AB1-C4032D349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2"/>
    </mc:Choice>
    <mc:Fallback xmlns=""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54158"/>
            <a:ext cx="5577840" cy="696631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9C257B-99D2-C8CB-40BE-5B353E241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1"/>
    </mc:Choice>
    <mc:Fallback xmlns="">
      <p:transition spd="slow" advTm="1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27355"/>
            <a:ext cx="5577840" cy="69127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682615-20D5-DAF2-282F-0979172DF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8"/>
    </mc:Choice>
    <mc:Fallback xmlns="">
      <p:transition spd="slow" advTm="1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18249"/>
            <a:ext cx="5577840" cy="68944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A197A5-DF7D-520B-2CAC-F918FFD4F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2"/>
    </mc:Choice>
    <mc:Fallback xmlns="">
      <p:transition spd="slow" advTm="1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1927"/>
            <a:ext cx="5577840" cy="694185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B98D91-4FDF-3953-EB78-40F29A653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1"/>
            <a:ext cx="1371599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9"/>
    </mc:Choice>
    <mc:Fallback xmlns="">
      <p:transition spd="slow" advTm="1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15436"/>
            <a:ext cx="5577840" cy="688887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80F5B7-3687-1097-0714-96000ECFC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"/>
    </mc:Choice>
    <mc:Fallback xmlns=""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72242"/>
            <a:ext cx="5577840" cy="700248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5F90A1-40DB-C8A8-AF25-FE5A5463B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5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5333"/>
            <a:ext cx="5577840" cy="69486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C79C7F-1095-C98A-A611-E417EDBDA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2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7"/>
    </mc:Choice>
    <mc:Fallback xmlns="">
      <p:transition spd="slow" advTm="1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2188"/>
            <a:ext cx="5577840" cy="694237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BAAB60-332C-2665-9E3D-EDC258226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0" y="-48148"/>
            <a:ext cx="5577840" cy="695429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206984-5869-91F9-0D94-05FFB09D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7"/>
    </mc:Choice>
    <mc:Fallback xmlns=""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36022"/>
            <a:ext cx="5577840" cy="693004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0A3B6B-9472-C48C-B0A8-97B359A38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4"/>
    </mc:Choice>
    <mc:Fallback xmlns="">
      <p:transition spd="slow" advTm="1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8095"/>
            <a:ext cx="5577840" cy="69541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08617A-8754-61CC-FCA2-C078E9D72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3"/>
    </mc:Choice>
    <mc:Fallback xmlns="">
      <p:transition spd="slow" advTm="1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5129"/>
            <a:ext cx="5577840" cy="694825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F55031-BB31-C147-E393-25EE201FB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18249"/>
            <a:ext cx="5577840" cy="68944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B47F86-D894-02DF-D7EB-E2CCB8474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2"/>
    </mc:Choice>
    <mc:Fallback xmlns="">
      <p:transition spd="slow" advTm="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30219"/>
            <a:ext cx="5577840" cy="691843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86BD98-D132-A02C-E915-606BDF4A4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0"/>
    </mc:Choice>
    <mc:Fallback xmlns="">
      <p:transition spd="slow"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54158"/>
            <a:ext cx="5577840" cy="696631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475EF0-1756-6322-C486-24D5B59F0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7"/>
    </mc:Choice>
    <mc:Fallback xmlns="">
      <p:transition spd="slow" advTm="1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96388"/>
            <a:ext cx="5577840" cy="7050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602286-1907-E6D7-8279-8AB645793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2"/>
    </mc:Choice>
    <mc:Fallback xmlns="">
      <p:transition spd="slow" advTm="1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18249"/>
            <a:ext cx="5577840" cy="689449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FF4179-CD79-CF37-E1EF-52D9C5B93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8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7"/>
    </mc:Choice>
    <mc:Fallback xmlns="">
      <p:transition spd="slow" advTm="1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5130"/>
            <a:ext cx="5577840" cy="69482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C818EB-F6F1-BCFC-1828-9302A19B2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8"/>
    </mc:Choice>
    <mc:Fallback xmlns="">
      <p:transition spd="slow" advTm="1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18249"/>
            <a:ext cx="5577840" cy="68944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D52AB1-D5B9-D1AB-7EAC-CE81A8401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9"/>
    </mc:Choice>
    <mc:Fallback xmlns="">
      <p:transition spd="slow" advTm="12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72242"/>
            <a:ext cx="5577840" cy="700248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8FE655-55DE-40B7-3FAE-D1158D18D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8096"/>
            <a:ext cx="5577840" cy="695419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416CA-A551-BFBE-117A-96967191C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5130"/>
            <a:ext cx="5577840" cy="69482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2C9797-A4E1-7D6D-20FB-65DFF58D5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4"/>
    </mc:Choice>
    <mc:Fallback xmlns="">
      <p:transition spd="slow" advTm="1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69171"/>
            <a:ext cx="5577840" cy="699634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DCE431-7D6F-F2AE-D8EB-E55F7C726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8"/>
    </mc:Choice>
    <mc:Fallback xmlns=""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27355"/>
            <a:ext cx="5577840" cy="69127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35428-3195-F4E4-C374-88D7CE641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"/>
    </mc:Choice>
    <mc:Fallback xmlns="">
      <p:transition spd="slow" advTm="1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27355"/>
            <a:ext cx="5577840" cy="69127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973AD7-21DE-C0E8-112A-CC828A80F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"/>
    </mc:Choice>
    <mc:Fallback xmlns=""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57150"/>
            <a:ext cx="5577840" cy="69723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054263-E29E-AD7D-B8C8-4D335D6CE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2"/>
    </mc:Choice>
    <mc:Fallback xmlns="">
      <p:transition spd="slow" advTm="1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33109"/>
            <a:ext cx="5577840" cy="692421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D09CC0-EA47-6360-FD3A-E19DFC6AC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5637-4F08-29AD-056C-76663F5C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080" y="-45129"/>
            <a:ext cx="5577840" cy="69482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7FE959-E5E0-6017-57D9-5A0C61812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8FD987A5FD2549AC905B96FFD6C073" ma:contentTypeVersion="13" ma:contentTypeDescription="Create a new document." ma:contentTypeScope="" ma:versionID="fe84369aab7d30688d2005d11b487b09">
  <xsd:schema xmlns:xsd="http://www.w3.org/2001/XMLSchema" xmlns:xs="http://www.w3.org/2001/XMLSchema" xmlns:p="http://schemas.microsoft.com/office/2006/metadata/properties" xmlns:ns3="f1875b8e-428d-4076-81e2-e35a7e888e75" xmlns:ns4="f6732902-045c-4fbb-bab5-162208bbb54e" targetNamespace="http://schemas.microsoft.com/office/2006/metadata/properties" ma:root="true" ma:fieldsID="e6d92be819bf11a8bcb6e98662832fce" ns3:_="" ns4:_="">
    <xsd:import namespace="f1875b8e-428d-4076-81e2-e35a7e888e75"/>
    <xsd:import namespace="f6732902-045c-4fbb-bab5-162208bbb54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75b8e-428d-4076-81e2-e35a7e888e7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32902-045c-4fbb-bab5-162208bbb5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E54F77-E3B7-437C-96F6-6319917EB9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875b8e-428d-4076-81e2-e35a7e888e75"/>
    <ds:schemaRef ds:uri="f6732902-045c-4fbb-bab5-162208bbb5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5A524C-DBDC-41C2-86DA-E1AC5F7315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2DA0BB-CC38-46BA-AB51-3DF8CBC1B088}">
  <ds:schemaRefs>
    <ds:schemaRef ds:uri="http://purl.org/dc/elements/1.1/"/>
    <ds:schemaRef ds:uri="http://schemas.microsoft.com/office/2006/documentManagement/types"/>
    <ds:schemaRef ds:uri="http://purl.org/dc/dcmitype/"/>
    <ds:schemaRef ds:uri="f1875b8e-428d-4076-81e2-e35a7e888e75"/>
    <ds:schemaRef ds:uri="http://schemas.openxmlformats.org/package/2006/metadata/core-properties"/>
    <ds:schemaRef ds:uri="http://schemas.microsoft.com/office/infopath/2007/PartnerControls"/>
    <ds:schemaRef ds:uri="f6732902-045c-4fbb-bab5-162208bbb54e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66</TotalTime>
  <Words>10</Words>
  <Application>Microsoft Office PowerPoint</Application>
  <PresentationFormat>Widescreen</PresentationFormat>
  <Paragraphs>3</Paragraphs>
  <Slides>31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Bookman Old Style</vt:lpstr>
      <vt:lpstr>Century Gothic</vt:lpstr>
      <vt:lpstr>Rockwell</vt:lpstr>
      <vt:lpstr>Damask</vt:lpstr>
      <vt:lpstr>Letter Name and  Sound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 Name and Sound Practice</dc:title>
  <dc:creator>Hemphill, Logan</dc:creator>
  <cp:lastModifiedBy>Miller, Kristin</cp:lastModifiedBy>
  <cp:revision>4</cp:revision>
  <dcterms:created xsi:type="dcterms:W3CDTF">2022-10-09T15:53:42Z</dcterms:created>
  <dcterms:modified xsi:type="dcterms:W3CDTF">2024-03-17T20:56:19Z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0x010100AD8FD987A5FD2549AC905B96FFD6C073</vt:lpwstr>
  </property>
</Properties>
</file>