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56"/>
  </p:notesMasterIdLst>
  <p:sldIdLst>
    <p:sldId id="360" r:id="rId5"/>
    <p:sldId id="263" r:id="rId6"/>
    <p:sldId id="265" r:id="rId7"/>
    <p:sldId id="267" r:id="rId8"/>
    <p:sldId id="275" r:id="rId9"/>
    <p:sldId id="276" r:id="rId10"/>
    <p:sldId id="277" r:id="rId11"/>
    <p:sldId id="278" r:id="rId12"/>
    <p:sldId id="279" r:id="rId13"/>
    <p:sldId id="311" r:id="rId14"/>
    <p:sldId id="314" r:id="rId15"/>
    <p:sldId id="315" r:id="rId16"/>
    <p:sldId id="316" r:id="rId17"/>
    <p:sldId id="359" r:id="rId18"/>
    <p:sldId id="317" r:id="rId19"/>
    <p:sldId id="318" r:id="rId20"/>
    <p:sldId id="319" r:id="rId21"/>
    <p:sldId id="320" r:id="rId22"/>
    <p:sldId id="323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4" d="100"/>
          <a:sy n="124" d="100"/>
        </p:scale>
        <p:origin x="188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090b68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090b68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53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090b68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090b68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090b68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090b68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090b685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090b685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3090b685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3090b685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090b68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090b68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11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090b68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090b68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3090b685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3090b685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090b685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090b685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3090b68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3090b68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090b68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3090b68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090b685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090b685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090b68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090b68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090b68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090b68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090b68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3090b68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090b685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3090b685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090b68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090b68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090b685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090b685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3090b685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3090b685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3090b68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3090b685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3090b685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3090b685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3090b685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3090b685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3090b68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3090b68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3090b685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3090b685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090b685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090b685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3090b68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3090b68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090b68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3090b68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090b68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090b68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090b68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090b68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090b68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3090b68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090b68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090b68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3090b685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3090b685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3090b685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3090b685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090b68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3090b68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3090b685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3090b685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3090b685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3090b685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3090b685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3090b685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3090b685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3090b685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3090b685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3090b685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3090b685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e3090b685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090b685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090b685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3090b68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3090b68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090b68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3090b68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3090b68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3090b68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090b685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090b685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090b68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3090b68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090b685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3090b685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090b685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3090b685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090b685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3090b685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3090b68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3090b68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090b685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090b685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1F6EA-3D07-4807-ADB1-D12DB9CAB482}"/>
              </a:ext>
            </a:extLst>
          </p:cNvPr>
          <p:cNvSpPr txBox="1"/>
          <p:nvPr/>
        </p:nvSpPr>
        <p:spPr>
          <a:xfrm>
            <a:off x="236306" y="1171366"/>
            <a:ext cx="86713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Kindergarten</a:t>
            </a:r>
          </a:p>
          <a:p>
            <a:pPr algn="ctr"/>
            <a:r>
              <a:rPr lang="en-US" sz="8800" dirty="0">
                <a:latin typeface="KG Architects Daughter" panose="02000505000000020004" pitchFamily="2" charset="0"/>
              </a:rPr>
              <a:t>Words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1726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F17B7-2694-453B-A4D6-0BB509FEF6A2}"/>
              </a:ext>
            </a:extLst>
          </p:cNvPr>
          <p:cNvSpPr txBox="1"/>
          <p:nvPr/>
        </p:nvSpPr>
        <p:spPr>
          <a:xfrm>
            <a:off x="3823376" y="1673779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1667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F5B9A-D69D-4A28-8A01-2677B76DC290}"/>
              </a:ext>
            </a:extLst>
          </p:cNvPr>
          <p:cNvSpPr txBox="1"/>
          <p:nvPr/>
        </p:nvSpPr>
        <p:spPr>
          <a:xfrm>
            <a:off x="0" y="160375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to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5349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B8F03-9A7E-4892-A1CB-225C44F4BC8F}"/>
              </a:ext>
            </a:extLst>
          </p:cNvPr>
          <p:cNvSpPr txBox="1"/>
          <p:nvPr/>
        </p:nvSpPr>
        <p:spPr>
          <a:xfrm>
            <a:off x="254540" y="1657303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at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6700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67D51-5E9D-401C-9B2C-BB84B9D2B4FF}"/>
              </a:ext>
            </a:extLst>
          </p:cNvPr>
          <p:cNvSpPr txBox="1"/>
          <p:nvPr/>
        </p:nvSpPr>
        <p:spPr>
          <a:xfrm>
            <a:off x="411059" y="1611995"/>
            <a:ext cx="85475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is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551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F5B9A-D69D-4A28-8A01-2677B76DC290}"/>
              </a:ext>
            </a:extLst>
          </p:cNvPr>
          <p:cNvSpPr txBox="1"/>
          <p:nvPr/>
        </p:nvSpPr>
        <p:spPr>
          <a:xfrm>
            <a:off x="0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it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3899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1F6EA-3D07-4807-ADB1-D12DB9CAB482}"/>
              </a:ext>
            </a:extLst>
          </p:cNvPr>
          <p:cNvSpPr txBox="1"/>
          <p:nvPr/>
        </p:nvSpPr>
        <p:spPr>
          <a:xfrm>
            <a:off x="1865037" y="1661422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was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614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6861A-FAAA-47C6-82D6-AB71F70D5360}"/>
              </a:ext>
            </a:extLst>
          </p:cNvPr>
          <p:cNvSpPr txBox="1"/>
          <p:nvPr/>
        </p:nvSpPr>
        <p:spPr>
          <a:xfrm>
            <a:off x="2029794" y="142252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for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9750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928CD-625E-4237-A304-58E23C95FE6C}"/>
              </a:ext>
            </a:extLst>
          </p:cNvPr>
          <p:cNvSpPr txBox="1"/>
          <p:nvPr/>
        </p:nvSpPr>
        <p:spPr>
          <a:xfrm>
            <a:off x="411059" y="161199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or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8480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C9CE18-7050-45CA-A705-01017F2E3BAC}"/>
              </a:ext>
            </a:extLst>
          </p:cNvPr>
          <p:cNvSpPr txBox="1"/>
          <p:nvPr/>
        </p:nvSpPr>
        <p:spPr>
          <a:xfrm>
            <a:off x="411059" y="161199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be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0923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AB7B3-1761-4200-B964-5D55B6FCECF9}"/>
              </a:ext>
            </a:extLst>
          </p:cNvPr>
          <p:cNvSpPr txBox="1"/>
          <p:nvPr/>
        </p:nvSpPr>
        <p:spPr>
          <a:xfrm>
            <a:off x="3720316" y="222159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by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0320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D7E67-4A22-4CEF-BE0E-C768EF49A90C}"/>
              </a:ext>
            </a:extLst>
          </p:cNvPr>
          <p:cNvSpPr txBox="1"/>
          <p:nvPr/>
        </p:nvSpPr>
        <p:spPr>
          <a:xfrm>
            <a:off x="393590" y="1629774"/>
            <a:ext cx="5156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PBButFirstCoffee" panose="02000603000000000000" pitchFamily="2" charset="0"/>
                <a:ea typeface="PBButFirstCoffee" panose="02000603000000000000" pitchFamily="2" charset="0"/>
                <a:cs typeface="KAElementary" pitchFamily="2" charset="-127"/>
              </a:rPr>
              <a:t>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383CC-BFFF-4780-BEAE-5ECFD22021A9}"/>
              </a:ext>
            </a:extLst>
          </p:cNvPr>
          <p:cNvSpPr txBox="1"/>
          <p:nvPr/>
        </p:nvSpPr>
        <p:spPr>
          <a:xfrm>
            <a:off x="634216" y="174806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are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5273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CD24C-7B69-4E28-BA2A-B3FA8FB1E7F3}"/>
              </a:ext>
            </a:extLst>
          </p:cNvPr>
          <p:cNvSpPr txBox="1"/>
          <p:nvPr/>
        </p:nvSpPr>
        <p:spPr>
          <a:xfrm>
            <a:off x="3769302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will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260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8E7DB-05DE-4C8F-A07C-9B4787626FDA}"/>
              </a:ext>
            </a:extLst>
          </p:cNvPr>
          <p:cNvSpPr txBox="1"/>
          <p:nvPr/>
        </p:nvSpPr>
        <p:spPr>
          <a:xfrm>
            <a:off x="3796516" y="167731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have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6246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3F56B-63A7-48DA-A78B-95D241CEF362}"/>
              </a:ext>
            </a:extLst>
          </p:cNvPr>
          <p:cNvSpPr txBox="1"/>
          <p:nvPr/>
        </p:nvSpPr>
        <p:spPr>
          <a:xfrm>
            <a:off x="411059" y="161199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once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73176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A489B-C660-4828-9C55-772EBDCF649E}"/>
              </a:ext>
            </a:extLst>
          </p:cNvPr>
          <p:cNvSpPr txBox="1"/>
          <p:nvPr/>
        </p:nvSpPr>
        <p:spPr>
          <a:xfrm>
            <a:off x="411059" y="161199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we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9302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9A587-B845-4B43-AEE9-54A76A9EE884}"/>
              </a:ext>
            </a:extLst>
          </p:cNvPr>
          <p:cNvSpPr txBox="1"/>
          <p:nvPr/>
        </p:nvSpPr>
        <p:spPr>
          <a:xfrm>
            <a:off x="166130" y="1699081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all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77411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858E7-D297-4EEF-A0C1-8F01477934D2}"/>
              </a:ext>
            </a:extLst>
          </p:cNvPr>
          <p:cNvSpPr txBox="1"/>
          <p:nvPr/>
        </p:nvSpPr>
        <p:spPr>
          <a:xfrm>
            <a:off x="1853416" y="1927681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but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083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A98B3-2AF0-472F-BC86-BB99F528BEF6}"/>
              </a:ext>
            </a:extLst>
          </p:cNvPr>
          <p:cNvSpPr txBox="1"/>
          <p:nvPr/>
        </p:nvSpPr>
        <p:spPr>
          <a:xfrm>
            <a:off x="2060245" y="1922238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not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2722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D74F55-96C4-4E58-B954-AD0EB98B483D}"/>
              </a:ext>
            </a:extLst>
          </p:cNvPr>
          <p:cNvSpPr txBox="1"/>
          <p:nvPr/>
        </p:nvSpPr>
        <p:spPr>
          <a:xfrm>
            <a:off x="1971412" y="1606552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what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1479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7D9AD-0309-40BD-93A6-ABCEF195CF39}"/>
              </a:ext>
            </a:extLst>
          </p:cNvPr>
          <p:cNvSpPr txBox="1"/>
          <p:nvPr/>
        </p:nvSpPr>
        <p:spPr>
          <a:xfrm>
            <a:off x="1684688" y="1922238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she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1327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3B2A34-FE5A-44CF-84E8-7490E3AB4840}"/>
              </a:ext>
            </a:extLst>
          </p:cNvPr>
          <p:cNvSpPr txBox="1"/>
          <p:nvPr/>
        </p:nvSpPr>
        <p:spPr>
          <a:xfrm>
            <a:off x="318052" y="1881647"/>
            <a:ext cx="60628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the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DB9BAC-2D5A-4734-8605-13576CCDF9DC}"/>
              </a:ext>
            </a:extLst>
          </p:cNvPr>
          <p:cNvSpPr txBox="1"/>
          <p:nvPr/>
        </p:nvSpPr>
        <p:spPr>
          <a:xfrm>
            <a:off x="2218088" y="2014766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like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994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523612" y="174337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just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48708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545384" y="1688949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your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1686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800212" y="227677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out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9992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659683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two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65624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718569" y="18631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big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69604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783884" y="1727049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had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64398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11341" y="1922991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did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02221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1971412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my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17946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1971412" y="1563763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him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2704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06AF6-E143-44D2-A011-CA060121886F}"/>
              </a:ext>
            </a:extLst>
          </p:cNvPr>
          <p:cNvSpPr txBox="1"/>
          <p:nvPr/>
        </p:nvSpPr>
        <p:spPr>
          <a:xfrm>
            <a:off x="3597965" y="2487763"/>
            <a:ext cx="53909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in</a:t>
            </a:r>
            <a:endParaRPr lang="en-US" sz="9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1971412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 can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7985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169826" y="1884892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food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74973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583484" y="17488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too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08006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942825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make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92276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942825" y="197197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look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54448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876412" y="2026406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little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80604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289569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school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1306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616140" y="1721606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so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9291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506298" y="2347535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some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43849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534498" y="17869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me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5302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943A6-6E4E-4B83-8749-4A70BEB76892}"/>
              </a:ext>
            </a:extLst>
          </p:cNvPr>
          <p:cNvSpPr txBox="1"/>
          <p:nvPr/>
        </p:nvSpPr>
        <p:spPr>
          <a:xfrm>
            <a:off x="3788796" y="2069166"/>
            <a:ext cx="51842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he</a:t>
            </a:r>
            <a:endParaRPr lang="en-US" sz="9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3942825" y="2010077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if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7350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6EF7F72-EA7D-46DF-8FF9-133283B8BC23}"/>
              </a:ext>
            </a:extLst>
          </p:cNvPr>
          <p:cNvSpPr txBox="1"/>
          <p:nvPr/>
        </p:nvSpPr>
        <p:spPr>
          <a:xfrm>
            <a:off x="115397" y="1863120"/>
            <a:ext cx="5201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day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23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B61C9-F8C1-406D-BD98-87C8072086EC}"/>
              </a:ext>
            </a:extLst>
          </p:cNvPr>
          <p:cNvSpPr txBox="1"/>
          <p:nvPr/>
        </p:nvSpPr>
        <p:spPr>
          <a:xfrm>
            <a:off x="3753016" y="1969775"/>
            <a:ext cx="5156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on</a:t>
            </a:r>
            <a:endParaRPr lang="en-US" sz="9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B637E6-C0C0-4CB9-A850-EABFD1F624C1}"/>
              </a:ext>
            </a:extLst>
          </p:cNvPr>
          <p:cNvSpPr txBox="1"/>
          <p:nvPr/>
        </p:nvSpPr>
        <p:spPr>
          <a:xfrm>
            <a:off x="234563" y="1727259"/>
            <a:ext cx="5212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and</a:t>
            </a:r>
            <a:endParaRPr lang="en-US" sz="9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B4BE0-29F3-4CEE-A2C5-AB7F1D798C84}"/>
              </a:ext>
            </a:extLst>
          </p:cNvPr>
          <p:cNvSpPr txBox="1"/>
          <p:nvPr/>
        </p:nvSpPr>
        <p:spPr>
          <a:xfrm>
            <a:off x="210709" y="1741999"/>
            <a:ext cx="5160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up</a:t>
            </a:r>
            <a:endParaRPr lang="en-US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ED2688-91C0-491B-A070-039BA1B75F29}"/>
              </a:ext>
            </a:extLst>
          </p:cNvPr>
          <p:cNvSpPr txBox="1"/>
          <p:nvPr/>
        </p:nvSpPr>
        <p:spPr>
          <a:xfrm>
            <a:off x="210709" y="1741999"/>
            <a:ext cx="5160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KG Architects Daughter" panose="02000505000000020004" pitchFamily="2" charset="0"/>
                <a:ea typeface="PBButFirstCoffee" panose="02000603000000000000" pitchFamily="2" charset="0"/>
                <a:cs typeface="KAElementary" pitchFamily="2" charset="-127"/>
              </a:rPr>
              <a:t>a</a:t>
            </a:r>
            <a:endParaRPr lang="en-US" sz="9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0277F62FB42458B43A0702E672096" ma:contentTypeVersion="8" ma:contentTypeDescription="Create a new document." ma:contentTypeScope="" ma:versionID="405fd7fc2c18f00bf3bf0d4b28676dea">
  <xsd:schema xmlns:xsd="http://www.w3.org/2001/XMLSchema" xmlns:xs="http://www.w3.org/2001/XMLSchema" xmlns:p="http://schemas.microsoft.com/office/2006/metadata/properties" xmlns:ns2="78c793aa-db59-403a-90ee-2776fa8bb5f5" xmlns:ns3="fbf8d55e-2d46-4e4f-8fe3-b7a6c6f4f3b6" targetNamespace="http://schemas.microsoft.com/office/2006/metadata/properties" ma:root="true" ma:fieldsID="5e4e70287ddf35656e0341ed8a6a1f92" ns2:_="" ns3:_="">
    <xsd:import namespace="78c793aa-db59-403a-90ee-2776fa8bb5f5"/>
    <xsd:import namespace="fbf8d55e-2d46-4e4f-8fe3-b7a6c6f4f3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793aa-db59-403a-90ee-2776fa8bb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8d55e-2d46-4e4f-8fe3-b7a6c6f4f3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8D7AD-8410-4758-85BE-368660352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324AF-DC05-49F0-B026-67560F7879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B37D2E-E5E0-4454-B6E0-206ECD72B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793aa-db59-403a-90ee-2776fa8bb5f5"/>
    <ds:schemaRef ds:uri="fbf8d55e-2d46-4e4f-8fe3-b7a6c6f4f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</Words>
  <Application>Microsoft Office PowerPoint</Application>
  <PresentationFormat>On-screen Show (16:9)</PresentationFormat>
  <Paragraphs>52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KG Architects Daughter</vt:lpstr>
      <vt:lpstr>PBButFirstCoffee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Lampkin, Kristin</dc:creator>
  <cp:lastModifiedBy>Miller, Kristin</cp:lastModifiedBy>
  <cp:revision>7</cp:revision>
  <dcterms:modified xsi:type="dcterms:W3CDTF">2024-03-28T18:50:13Z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0x0101008420277F62FB42458B43A0702E672096</vt:lpwstr>
  </property>
</Properties>
</file>