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35" r:id="rId4"/>
  </p:sldMasterIdLst>
  <p:notesMasterIdLst>
    <p:notesMasterId r:id="rId178"/>
  </p:notesMasterIdLst>
  <p:sldIdLst>
    <p:sldId id="620" r:id="rId5"/>
    <p:sldId id="621" r:id="rId6"/>
    <p:sldId id="813" r:id="rId7"/>
    <p:sldId id="814" r:id="rId8"/>
    <p:sldId id="622" r:id="rId9"/>
    <p:sldId id="623" r:id="rId10"/>
    <p:sldId id="625" r:id="rId11"/>
    <p:sldId id="815" r:id="rId12"/>
    <p:sldId id="626" r:id="rId13"/>
    <p:sldId id="816" r:id="rId14"/>
    <p:sldId id="627" r:id="rId15"/>
    <p:sldId id="628" r:id="rId16"/>
    <p:sldId id="629" r:id="rId17"/>
    <p:sldId id="630" r:id="rId18"/>
    <p:sldId id="817" r:id="rId19"/>
    <p:sldId id="818" r:id="rId20"/>
    <p:sldId id="631" r:id="rId21"/>
    <p:sldId id="819" r:id="rId22"/>
    <p:sldId id="632" r:id="rId23"/>
    <p:sldId id="812" r:id="rId24"/>
    <p:sldId id="633" r:id="rId25"/>
    <p:sldId id="634" r:id="rId26"/>
    <p:sldId id="635" r:id="rId27"/>
    <p:sldId id="636" r:id="rId28"/>
    <p:sldId id="637" r:id="rId29"/>
    <p:sldId id="638" r:id="rId30"/>
    <p:sldId id="639" r:id="rId31"/>
    <p:sldId id="640" r:id="rId32"/>
    <p:sldId id="820" r:id="rId33"/>
    <p:sldId id="641" r:id="rId34"/>
    <p:sldId id="642" r:id="rId35"/>
    <p:sldId id="643" r:id="rId36"/>
    <p:sldId id="644" r:id="rId37"/>
    <p:sldId id="645" r:id="rId38"/>
    <p:sldId id="646" r:id="rId39"/>
    <p:sldId id="821" r:id="rId40"/>
    <p:sldId id="648" r:id="rId41"/>
    <p:sldId id="649" r:id="rId42"/>
    <p:sldId id="652" r:id="rId43"/>
    <p:sldId id="653" r:id="rId44"/>
    <p:sldId id="822" r:id="rId45"/>
    <p:sldId id="654" r:id="rId46"/>
    <p:sldId id="655" r:id="rId47"/>
    <p:sldId id="656" r:id="rId48"/>
    <p:sldId id="823" r:id="rId49"/>
    <p:sldId id="657" r:id="rId50"/>
    <p:sldId id="824" r:id="rId51"/>
    <p:sldId id="658" r:id="rId52"/>
    <p:sldId id="659" r:id="rId53"/>
    <p:sldId id="660" r:id="rId54"/>
    <p:sldId id="661" r:id="rId55"/>
    <p:sldId id="662" r:id="rId56"/>
    <p:sldId id="663" r:id="rId57"/>
    <p:sldId id="664" r:id="rId58"/>
    <p:sldId id="665" r:id="rId59"/>
    <p:sldId id="825" r:id="rId60"/>
    <p:sldId id="666" r:id="rId61"/>
    <p:sldId id="668" r:id="rId62"/>
    <p:sldId id="669" r:id="rId63"/>
    <p:sldId id="671" r:id="rId64"/>
    <p:sldId id="672" r:id="rId65"/>
    <p:sldId id="673" r:id="rId66"/>
    <p:sldId id="674" r:id="rId67"/>
    <p:sldId id="675" r:id="rId68"/>
    <p:sldId id="676" r:id="rId69"/>
    <p:sldId id="677" r:id="rId70"/>
    <p:sldId id="826" r:id="rId71"/>
    <p:sldId id="678" r:id="rId72"/>
    <p:sldId id="679" r:id="rId73"/>
    <p:sldId id="680" r:id="rId74"/>
    <p:sldId id="681" r:id="rId75"/>
    <p:sldId id="827" r:id="rId76"/>
    <p:sldId id="683" r:id="rId77"/>
    <p:sldId id="684" r:id="rId78"/>
    <p:sldId id="685" r:id="rId79"/>
    <p:sldId id="686" r:id="rId80"/>
    <p:sldId id="687" r:id="rId81"/>
    <p:sldId id="688" r:id="rId82"/>
    <p:sldId id="689" r:id="rId83"/>
    <p:sldId id="690" r:id="rId84"/>
    <p:sldId id="828" r:id="rId85"/>
    <p:sldId id="691" r:id="rId86"/>
    <p:sldId id="692" r:id="rId87"/>
    <p:sldId id="829" r:id="rId88"/>
    <p:sldId id="693" r:id="rId89"/>
    <p:sldId id="694" r:id="rId90"/>
    <p:sldId id="830" r:id="rId91"/>
    <p:sldId id="695" r:id="rId92"/>
    <p:sldId id="696" r:id="rId93"/>
    <p:sldId id="831" r:id="rId94"/>
    <p:sldId id="697" r:id="rId95"/>
    <p:sldId id="698" r:id="rId96"/>
    <p:sldId id="700" r:id="rId97"/>
    <p:sldId id="702" r:id="rId98"/>
    <p:sldId id="832" r:id="rId99"/>
    <p:sldId id="833" r:id="rId100"/>
    <p:sldId id="703" r:id="rId101"/>
    <p:sldId id="704" r:id="rId102"/>
    <p:sldId id="834" r:id="rId103"/>
    <p:sldId id="705" r:id="rId104"/>
    <p:sldId id="706" r:id="rId105"/>
    <p:sldId id="707" r:id="rId106"/>
    <p:sldId id="708" r:id="rId107"/>
    <p:sldId id="709" r:id="rId108"/>
    <p:sldId id="710" r:id="rId109"/>
    <p:sldId id="835" r:id="rId110"/>
    <p:sldId id="711" r:id="rId111"/>
    <p:sldId id="712" r:id="rId112"/>
    <p:sldId id="713" r:id="rId113"/>
    <p:sldId id="714" r:id="rId114"/>
    <p:sldId id="715" r:id="rId115"/>
    <p:sldId id="716" r:id="rId116"/>
    <p:sldId id="717" r:id="rId117"/>
    <p:sldId id="718" r:id="rId118"/>
    <p:sldId id="719" r:id="rId119"/>
    <p:sldId id="720" r:id="rId120"/>
    <p:sldId id="836" r:id="rId121"/>
    <p:sldId id="721" r:id="rId122"/>
    <p:sldId id="722" r:id="rId123"/>
    <p:sldId id="837" r:id="rId124"/>
    <p:sldId id="723" r:id="rId125"/>
    <p:sldId id="724" r:id="rId126"/>
    <p:sldId id="725" r:id="rId127"/>
    <p:sldId id="726" r:id="rId128"/>
    <p:sldId id="727" r:id="rId129"/>
    <p:sldId id="847" r:id="rId130"/>
    <p:sldId id="729" r:id="rId131"/>
    <p:sldId id="730" r:id="rId132"/>
    <p:sldId id="838" r:id="rId133"/>
    <p:sldId id="732" r:id="rId134"/>
    <p:sldId id="733" r:id="rId135"/>
    <p:sldId id="734" r:id="rId136"/>
    <p:sldId id="735" r:id="rId137"/>
    <p:sldId id="839" r:id="rId138"/>
    <p:sldId id="840" r:id="rId139"/>
    <p:sldId id="736" r:id="rId140"/>
    <p:sldId id="841" r:id="rId141"/>
    <p:sldId id="842" r:id="rId142"/>
    <p:sldId id="737" r:id="rId143"/>
    <p:sldId id="738" r:id="rId144"/>
    <p:sldId id="739" r:id="rId145"/>
    <p:sldId id="740" r:id="rId146"/>
    <p:sldId id="843" r:id="rId147"/>
    <p:sldId id="741" r:id="rId148"/>
    <p:sldId id="743" r:id="rId149"/>
    <p:sldId id="744" r:id="rId150"/>
    <p:sldId id="745" r:id="rId151"/>
    <p:sldId id="746" r:id="rId152"/>
    <p:sldId id="748" r:id="rId153"/>
    <p:sldId id="749" r:id="rId154"/>
    <p:sldId id="750" r:id="rId155"/>
    <p:sldId id="844" r:id="rId156"/>
    <p:sldId id="751" r:id="rId157"/>
    <p:sldId id="752" r:id="rId158"/>
    <p:sldId id="753" r:id="rId159"/>
    <p:sldId id="755" r:id="rId160"/>
    <p:sldId id="756" r:id="rId161"/>
    <p:sldId id="757" r:id="rId162"/>
    <p:sldId id="758" r:id="rId163"/>
    <p:sldId id="845" r:id="rId164"/>
    <p:sldId id="759" r:id="rId165"/>
    <p:sldId id="846" r:id="rId166"/>
    <p:sldId id="760" r:id="rId167"/>
    <p:sldId id="761" r:id="rId168"/>
    <p:sldId id="762" r:id="rId169"/>
    <p:sldId id="763" r:id="rId170"/>
    <p:sldId id="764" r:id="rId171"/>
    <p:sldId id="765" r:id="rId172"/>
    <p:sldId id="766" r:id="rId173"/>
    <p:sldId id="767" r:id="rId174"/>
    <p:sldId id="768" r:id="rId175"/>
    <p:sldId id="769" r:id="rId176"/>
    <p:sldId id="771" r:id="rId17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E93ED-9670-4075-8FB6-8FA9AD118D53}" v="350" dt="2024-03-17T04:57:3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theme" Target="theme/theme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tableStyles" Target="tableStyles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microsoft.com/office/2015/10/relationships/revisionInfo" Target="revisionInfo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viewProps" Target="viewProps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, Kristin" userId="19ce19e3-2a00-4ec6-b4d2-88964d70d18a" providerId="ADAL" clId="{0BEE93ED-9670-4075-8FB6-8FA9AD118D53}"/>
    <pc:docChg chg="custSel modSld">
      <pc:chgData name="Miller, Kristin" userId="19ce19e3-2a00-4ec6-b4d2-88964d70d18a" providerId="ADAL" clId="{0BEE93ED-9670-4075-8FB6-8FA9AD118D53}" dt="2024-03-17T20:36:16.708" v="3000" actId="1076"/>
      <pc:docMkLst>
        <pc:docMk/>
      </pc:docMkLst>
      <pc:sldChg chg="modSp mod">
        <pc:chgData name="Miller, Kristin" userId="19ce19e3-2a00-4ec6-b4d2-88964d70d18a" providerId="ADAL" clId="{0BEE93ED-9670-4075-8FB6-8FA9AD118D53}" dt="2024-03-15T22:33:56.772" v="0" actId="113"/>
        <pc:sldMkLst>
          <pc:docMk/>
          <pc:sldMk cId="0" sldId="620"/>
        </pc:sldMkLst>
        <pc:spChg chg="mod">
          <ac:chgData name="Miller, Kristin" userId="19ce19e3-2a00-4ec6-b4d2-88964d70d18a" providerId="ADAL" clId="{0BEE93ED-9670-4075-8FB6-8FA9AD118D53}" dt="2024-03-15T22:33:56.772" v="0" actId="113"/>
          <ac:spMkLst>
            <pc:docMk/>
            <pc:sldMk cId="0" sldId="620"/>
            <ac:spMk id="195586" creationId="{1F998111-96AE-4117-85C7-C6E3D44A6AF2}"/>
          </ac:spMkLst>
        </pc:spChg>
      </pc:sldChg>
      <pc:sldChg chg="addSp delSp modSp mod">
        <pc:chgData name="Miller, Kristin" userId="19ce19e3-2a00-4ec6-b4d2-88964d70d18a" providerId="ADAL" clId="{0BEE93ED-9670-4075-8FB6-8FA9AD118D53}" dt="2024-03-17T04:58:36.011" v="1294" actId="1076"/>
        <pc:sldMkLst>
          <pc:docMk/>
          <pc:sldMk cId="0" sldId="621"/>
        </pc:sldMkLst>
        <pc:spChg chg="add mod">
          <ac:chgData name="Miller, Kristin" userId="19ce19e3-2a00-4ec6-b4d2-88964d70d18a" providerId="ADAL" clId="{0BEE93ED-9670-4075-8FB6-8FA9AD118D53}" dt="2024-03-17T03:48:14.912" v="43" actId="20577"/>
          <ac:spMkLst>
            <pc:docMk/>
            <pc:sldMk cId="0" sldId="621"/>
            <ac:spMk id="3" creationId="{CF403142-D54D-B342-6022-B0D105D5B5F5}"/>
          </ac:spMkLst>
        </pc:spChg>
        <pc:spChg chg="del mod">
          <ac:chgData name="Miller, Kristin" userId="19ce19e3-2a00-4ec6-b4d2-88964d70d18a" providerId="ADAL" clId="{0BEE93ED-9670-4075-8FB6-8FA9AD118D53}" dt="2024-03-17T03:48:19.043" v="44" actId="478"/>
          <ac:spMkLst>
            <pc:docMk/>
            <pc:sldMk cId="0" sldId="621"/>
            <ac:spMk id="11266" creationId="{E801A0DA-DF98-4E5C-89BE-AF7264F13E7E}"/>
          </ac:spMkLst>
        </pc:spChg>
        <pc:picChg chg="mod">
          <ac:chgData name="Miller, Kristin" userId="19ce19e3-2a00-4ec6-b4d2-88964d70d18a" providerId="ADAL" clId="{0BEE93ED-9670-4075-8FB6-8FA9AD118D53}" dt="2024-03-17T04:58:36.011" v="1294" actId="1076"/>
          <ac:picMkLst>
            <pc:docMk/>
            <pc:sldMk cId="0" sldId="621"/>
            <ac:picMk id="2" creationId="{31889E3B-EB71-4BD1-AA53-F00465FB3B4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4:59:31.909" v="1301" actId="1076"/>
        <pc:sldMkLst>
          <pc:docMk/>
          <pc:sldMk cId="0" sldId="622"/>
        </pc:sldMkLst>
        <pc:spChg chg="add mod">
          <ac:chgData name="Miller, Kristin" userId="19ce19e3-2a00-4ec6-b4d2-88964d70d18a" providerId="ADAL" clId="{0BEE93ED-9670-4075-8FB6-8FA9AD118D53}" dt="2024-03-17T03:48:48.334" v="64" actId="20577"/>
          <ac:spMkLst>
            <pc:docMk/>
            <pc:sldMk cId="0" sldId="622"/>
            <ac:spMk id="3" creationId="{28BBE54D-997C-FC69-ABFC-6F632B28AB57}"/>
          </ac:spMkLst>
        </pc:spChg>
        <pc:spChg chg="del mod">
          <ac:chgData name="Miller, Kristin" userId="19ce19e3-2a00-4ec6-b4d2-88964d70d18a" providerId="ADAL" clId="{0BEE93ED-9670-4075-8FB6-8FA9AD118D53}" dt="2024-03-17T03:48:52.216" v="65" actId="478"/>
          <ac:spMkLst>
            <pc:docMk/>
            <pc:sldMk cId="0" sldId="622"/>
            <ac:spMk id="14338" creationId="{CCD99933-4D2C-4344-88E6-BFDA6592ACEA}"/>
          </ac:spMkLst>
        </pc:spChg>
        <pc:picChg chg="mod">
          <ac:chgData name="Miller, Kristin" userId="19ce19e3-2a00-4ec6-b4d2-88964d70d18a" providerId="ADAL" clId="{0BEE93ED-9670-4075-8FB6-8FA9AD118D53}" dt="2024-03-17T04:59:31.909" v="1301" actId="1076"/>
          <ac:picMkLst>
            <pc:docMk/>
            <pc:sldMk cId="0" sldId="622"/>
            <ac:picMk id="2" creationId="{CFC55096-81DF-4C98-94EB-2A8CC3B79A2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4:59:46.179" v="1304" actId="1076"/>
        <pc:sldMkLst>
          <pc:docMk/>
          <pc:sldMk cId="0" sldId="623"/>
        </pc:sldMkLst>
        <pc:spChg chg="add mod">
          <ac:chgData name="Miller, Kristin" userId="19ce19e3-2a00-4ec6-b4d2-88964d70d18a" providerId="ADAL" clId="{0BEE93ED-9670-4075-8FB6-8FA9AD118D53}" dt="2024-03-17T03:48:58.455" v="71" actId="20577"/>
          <ac:spMkLst>
            <pc:docMk/>
            <pc:sldMk cId="0" sldId="623"/>
            <ac:spMk id="3" creationId="{3247FECE-7672-00AC-3BD4-6A0C654F3C2B}"/>
          </ac:spMkLst>
        </pc:spChg>
        <pc:spChg chg="del mod">
          <ac:chgData name="Miller, Kristin" userId="19ce19e3-2a00-4ec6-b4d2-88964d70d18a" providerId="ADAL" clId="{0BEE93ED-9670-4075-8FB6-8FA9AD118D53}" dt="2024-03-17T03:49:01.788" v="72" actId="478"/>
          <ac:spMkLst>
            <pc:docMk/>
            <pc:sldMk cId="0" sldId="623"/>
            <ac:spMk id="15362" creationId="{FFAD7967-E203-439B-BA0C-BC2700B97026}"/>
          </ac:spMkLst>
        </pc:spChg>
        <pc:picChg chg="mod">
          <ac:chgData name="Miller, Kristin" userId="19ce19e3-2a00-4ec6-b4d2-88964d70d18a" providerId="ADAL" clId="{0BEE93ED-9670-4075-8FB6-8FA9AD118D53}" dt="2024-03-17T04:59:46.179" v="1304" actId="1076"/>
          <ac:picMkLst>
            <pc:docMk/>
            <pc:sldMk cId="0" sldId="623"/>
            <ac:picMk id="2" creationId="{348E3D87-8893-4B9D-A385-D1C64DEE580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0:01.424" v="1314" actId="1076"/>
        <pc:sldMkLst>
          <pc:docMk/>
          <pc:sldMk cId="0" sldId="625"/>
        </pc:sldMkLst>
        <pc:spChg chg="add mod">
          <ac:chgData name="Miller, Kristin" userId="19ce19e3-2a00-4ec6-b4d2-88964d70d18a" providerId="ADAL" clId="{0BEE93ED-9670-4075-8FB6-8FA9AD118D53}" dt="2024-03-17T03:49:14.502" v="79" actId="20577"/>
          <ac:spMkLst>
            <pc:docMk/>
            <pc:sldMk cId="0" sldId="625"/>
            <ac:spMk id="3" creationId="{09B6C03D-2FB6-1BB3-9949-641657DC112D}"/>
          </ac:spMkLst>
        </pc:spChg>
        <pc:spChg chg="del mod">
          <ac:chgData name="Miller, Kristin" userId="19ce19e3-2a00-4ec6-b4d2-88964d70d18a" providerId="ADAL" clId="{0BEE93ED-9670-4075-8FB6-8FA9AD118D53}" dt="2024-03-17T03:49:18.145" v="80" actId="478"/>
          <ac:spMkLst>
            <pc:docMk/>
            <pc:sldMk cId="0" sldId="625"/>
            <ac:spMk id="16386" creationId="{42CEE13B-7A9B-41C9-AECB-BCE524874B49}"/>
          </ac:spMkLst>
        </pc:spChg>
        <pc:picChg chg="mod">
          <ac:chgData name="Miller, Kristin" userId="19ce19e3-2a00-4ec6-b4d2-88964d70d18a" providerId="ADAL" clId="{0BEE93ED-9670-4075-8FB6-8FA9AD118D53}" dt="2024-03-17T05:00:01.424" v="1314" actId="1076"/>
          <ac:picMkLst>
            <pc:docMk/>
            <pc:sldMk cId="0" sldId="625"/>
            <ac:picMk id="2" creationId="{743E6EB1-CCB5-4C3F-8FC6-A3B9C644124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0:24.804" v="1334" actId="1076"/>
        <pc:sldMkLst>
          <pc:docMk/>
          <pc:sldMk cId="0" sldId="626"/>
        </pc:sldMkLst>
        <pc:spChg chg="add mod">
          <ac:chgData name="Miller, Kristin" userId="19ce19e3-2a00-4ec6-b4d2-88964d70d18a" providerId="ADAL" clId="{0BEE93ED-9670-4075-8FB6-8FA9AD118D53}" dt="2024-03-17T03:49:39.877" v="96" actId="20577"/>
          <ac:spMkLst>
            <pc:docMk/>
            <pc:sldMk cId="0" sldId="626"/>
            <ac:spMk id="3" creationId="{BC3C5F6C-3636-BBBC-173D-35B9EDC2BAC7}"/>
          </ac:spMkLst>
        </pc:spChg>
        <pc:spChg chg="del mod">
          <ac:chgData name="Miller, Kristin" userId="19ce19e3-2a00-4ec6-b4d2-88964d70d18a" providerId="ADAL" clId="{0BEE93ED-9670-4075-8FB6-8FA9AD118D53}" dt="2024-03-17T03:49:43.481" v="97" actId="478"/>
          <ac:spMkLst>
            <pc:docMk/>
            <pc:sldMk cId="0" sldId="626"/>
            <ac:spMk id="18434" creationId="{070718C0-7052-477F-9156-EA73227EBF05}"/>
          </ac:spMkLst>
        </pc:spChg>
        <pc:picChg chg="mod">
          <ac:chgData name="Miller, Kristin" userId="19ce19e3-2a00-4ec6-b4d2-88964d70d18a" providerId="ADAL" clId="{0BEE93ED-9670-4075-8FB6-8FA9AD118D53}" dt="2024-03-17T05:00:24.804" v="1334" actId="1076"/>
          <ac:picMkLst>
            <pc:docMk/>
            <pc:sldMk cId="0" sldId="626"/>
            <ac:picMk id="2" creationId="{F90017EC-A7F7-4CF0-A091-09324D72958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0:56.178" v="1354" actId="1076"/>
        <pc:sldMkLst>
          <pc:docMk/>
          <pc:sldMk cId="0" sldId="627"/>
        </pc:sldMkLst>
        <pc:spChg chg="add mod">
          <ac:chgData name="Miller, Kristin" userId="19ce19e3-2a00-4ec6-b4d2-88964d70d18a" providerId="ADAL" clId="{0BEE93ED-9670-4075-8FB6-8FA9AD118D53}" dt="2024-03-17T04:13:37.223" v="112" actId="20577"/>
          <ac:spMkLst>
            <pc:docMk/>
            <pc:sldMk cId="0" sldId="627"/>
            <ac:spMk id="3" creationId="{84591BB8-6947-7898-67A0-DEB046A0F3E5}"/>
          </ac:spMkLst>
        </pc:spChg>
        <pc:spChg chg="del mod">
          <ac:chgData name="Miller, Kristin" userId="19ce19e3-2a00-4ec6-b4d2-88964d70d18a" providerId="ADAL" clId="{0BEE93ED-9670-4075-8FB6-8FA9AD118D53}" dt="2024-03-17T04:13:41.805" v="113" actId="478"/>
          <ac:spMkLst>
            <pc:docMk/>
            <pc:sldMk cId="0" sldId="627"/>
            <ac:spMk id="20482" creationId="{721DEC4D-6E9E-4E09-AC5D-6125AE7229FC}"/>
          </ac:spMkLst>
        </pc:spChg>
        <pc:picChg chg="mod">
          <ac:chgData name="Miller, Kristin" userId="19ce19e3-2a00-4ec6-b4d2-88964d70d18a" providerId="ADAL" clId="{0BEE93ED-9670-4075-8FB6-8FA9AD118D53}" dt="2024-03-17T05:00:56.178" v="1354" actId="1076"/>
          <ac:picMkLst>
            <pc:docMk/>
            <pc:sldMk cId="0" sldId="627"/>
            <ac:picMk id="2" creationId="{BD318584-2DEE-44DC-BA16-2347B00C217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1:12.169" v="1364" actId="1076"/>
        <pc:sldMkLst>
          <pc:docMk/>
          <pc:sldMk cId="0" sldId="628"/>
        </pc:sldMkLst>
        <pc:spChg chg="add mod">
          <ac:chgData name="Miller, Kristin" userId="19ce19e3-2a00-4ec6-b4d2-88964d70d18a" providerId="ADAL" clId="{0BEE93ED-9670-4075-8FB6-8FA9AD118D53}" dt="2024-03-17T04:13:48.330" v="117" actId="20577"/>
          <ac:spMkLst>
            <pc:docMk/>
            <pc:sldMk cId="0" sldId="628"/>
            <ac:spMk id="3" creationId="{91F10F56-7037-6A80-5E2E-BFAA7AD235F4}"/>
          </ac:spMkLst>
        </pc:spChg>
        <pc:spChg chg="del mod">
          <ac:chgData name="Miller, Kristin" userId="19ce19e3-2a00-4ec6-b4d2-88964d70d18a" providerId="ADAL" clId="{0BEE93ED-9670-4075-8FB6-8FA9AD118D53}" dt="2024-03-17T04:13:52.041" v="118" actId="478"/>
          <ac:spMkLst>
            <pc:docMk/>
            <pc:sldMk cId="0" sldId="628"/>
            <ac:spMk id="21506" creationId="{2570AD41-0A9B-45FA-8B6B-CB8987623C2A}"/>
          </ac:spMkLst>
        </pc:spChg>
        <pc:picChg chg="mod">
          <ac:chgData name="Miller, Kristin" userId="19ce19e3-2a00-4ec6-b4d2-88964d70d18a" providerId="ADAL" clId="{0BEE93ED-9670-4075-8FB6-8FA9AD118D53}" dt="2024-03-17T05:01:12.169" v="1364" actId="1076"/>
          <ac:picMkLst>
            <pc:docMk/>
            <pc:sldMk cId="0" sldId="628"/>
            <ac:picMk id="2" creationId="{0218C13C-DB85-4FC2-A797-35B21FBEA81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1:23.746" v="1374" actId="1076"/>
        <pc:sldMkLst>
          <pc:docMk/>
          <pc:sldMk cId="0" sldId="629"/>
        </pc:sldMkLst>
        <pc:spChg chg="add mod">
          <ac:chgData name="Miller, Kristin" userId="19ce19e3-2a00-4ec6-b4d2-88964d70d18a" providerId="ADAL" clId="{0BEE93ED-9670-4075-8FB6-8FA9AD118D53}" dt="2024-03-17T04:14:02.253" v="124" actId="20577"/>
          <ac:spMkLst>
            <pc:docMk/>
            <pc:sldMk cId="0" sldId="629"/>
            <ac:spMk id="3" creationId="{1231DD39-4DE5-B2D7-9804-26AAF3B4E8E5}"/>
          </ac:spMkLst>
        </pc:spChg>
        <pc:spChg chg="del mod">
          <ac:chgData name="Miller, Kristin" userId="19ce19e3-2a00-4ec6-b4d2-88964d70d18a" providerId="ADAL" clId="{0BEE93ED-9670-4075-8FB6-8FA9AD118D53}" dt="2024-03-17T04:13:59.378" v="120" actId="478"/>
          <ac:spMkLst>
            <pc:docMk/>
            <pc:sldMk cId="0" sldId="629"/>
            <ac:spMk id="22530" creationId="{EA84572D-6FA0-4955-B017-A837455E0C14}"/>
          </ac:spMkLst>
        </pc:spChg>
        <pc:picChg chg="mod">
          <ac:chgData name="Miller, Kristin" userId="19ce19e3-2a00-4ec6-b4d2-88964d70d18a" providerId="ADAL" clId="{0BEE93ED-9670-4075-8FB6-8FA9AD118D53}" dt="2024-03-17T05:01:23.746" v="1374" actId="1076"/>
          <ac:picMkLst>
            <pc:docMk/>
            <pc:sldMk cId="0" sldId="629"/>
            <ac:picMk id="2" creationId="{7392DB4E-860F-40E1-9F30-A6E374A67F5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1:35.878" v="1384" actId="1076"/>
        <pc:sldMkLst>
          <pc:docMk/>
          <pc:sldMk cId="0" sldId="630"/>
        </pc:sldMkLst>
        <pc:spChg chg="add mod">
          <ac:chgData name="Miller, Kristin" userId="19ce19e3-2a00-4ec6-b4d2-88964d70d18a" providerId="ADAL" clId="{0BEE93ED-9670-4075-8FB6-8FA9AD118D53}" dt="2024-03-17T04:14:08.478" v="131" actId="20577"/>
          <ac:spMkLst>
            <pc:docMk/>
            <pc:sldMk cId="0" sldId="630"/>
            <ac:spMk id="3" creationId="{3802B487-0694-287A-47F1-8DC147034D08}"/>
          </ac:spMkLst>
        </pc:spChg>
        <pc:spChg chg="del mod">
          <ac:chgData name="Miller, Kristin" userId="19ce19e3-2a00-4ec6-b4d2-88964d70d18a" providerId="ADAL" clId="{0BEE93ED-9670-4075-8FB6-8FA9AD118D53}" dt="2024-03-17T04:14:12.082" v="132" actId="478"/>
          <ac:spMkLst>
            <pc:docMk/>
            <pc:sldMk cId="0" sldId="630"/>
            <ac:spMk id="23554" creationId="{FE3F8AAF-323F-4F08-B2F1-96FE99FDAB57}"/>
          </ac:spMkLst>
        </pc:spChg>
        <pc:picChg chg="mod">
          <ac:chgData name="Miller, Kristin" userId="19ce19e3-2a00-4ec6-b4d2-88964d70d18a" providerId="ADAL" clId="{0BEE93ED-9670-4075-8FB6-8FA9AD118D53}" dt="2024-03-17T05:01:35.878" v="1384" actId="1076"/>
          <ac:picMkLst>
            <pc:docMk/>
            <pc:sldMk cId="0" sldId="630"/>
            <ac:picMk id="2" creationId="{B22EFDF6-D631-4488-A455-764B7C599C3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2:16.387" v="1414" actId="1076"/>
        <pc:sldMkLst>
          <pc:docMk/>
          <pc:sldMk cId="0" sldId="631"/>
        </pc:sldMkLst>
        <pc:spChg chg="add mod">
          <ac:chgData name="Miller, Kristin" userId="19ce19e3-2a00-4ec6-b4d2-88964d70d18a" providerId="ADAL" clId="{0BEE93ED-9670-4075-8FB6-8FA9AD118D53}" dt="2024-03-17T04:14:46.444" v="153" actId="20577"/>
          <ac:spMkLst>
            <pc:docMk/>
            <pc:sldMk cId="0" sldId="631"/>
            <ac:spMk id="3" creationId="{55875C21-9F1A-4345-D2F9-B35442715EC4}"/>
          </ac:spMkLst>
        </pc:spChg>
        <pc:spChg chg="del mod">
          <ac:chgData name="Miller, Kristin" userId="19ce19e3-2a00-4ec6-b4d2-88964d70d18a" providerId="ADAL" clId="{0BEE93ED-9670-4075-8FB6-8FA9AD118D53}" dt="2024-03-17T04:14:49.849" v="154" actId="478"/>
          <ac:spMkLst>
            <pc:docMk/>
            <pc:sldMk cId="0" sldId="631"/>
            <ac:spMk id="26626" creationId="{D0B0D61D-B564-45DA-B0E3-E323634C65FD}"/>
          </ac:spMkLst>
        </pc:spChg>
        <pc:picChg chg="mod">
          <ac:chgData name="Miller, Kristin" userId="19ce19e3-2a00-4ec6-b4d2-88964d70d18a" providerId="ADAL" clId="{0BEE93ED-9670-4075-8FB6-8FA9AD118D53}" dt="2024-03-17T05:02:16.387" v="1414" actId="1076"/>
          <ac:picMkLst>
            <pc:docMk/>
            <pc:sldMk cId="0" sldId="631"/>
            <ac:picMk id="2" creationId="{2A2B3D1D-67DD-46B8-82FB-E50976D2BEA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2:40.323" v="1435" actId="1076"/>
        <pc:sldMkLst>
          <pc:docMk/>
          <pc:sldMk cId="0" sldId="632"/>
        </pc:sldMkLst>
        <pc:spChg chg="add mod">
          <ac:chgData name="Miller, Kristin" userId="19ce19e3-2a00-4ec6-b4d2-88964d70d18a" providerId="ADAL" clId="{0BEE93ED-9670-4075-8FB6-8FA9AD118D53}" dt="2024-03-17T04:34:45.956" v="167" actId="20577"/>
          <ac:spMkLst>
            <pc:docMk/>
            <pc:sldMk cId="0" sldId="632"/>
            <ac:spMk id="3" creationId="{8BE1F639-71AA-1845-6677-E47D1BC97C46}"/>
          </ac:spMkLst>
        </pc:spChg>
        <pc:spChg chg="del mod">
          <ac:chgData name="Miller, Kristin" userId="19ce19e3-2a00-4ec6-b4d2-88964d70d18a" providerId="ADAL" clId="{0BEE93ED-9670-4075-8FB6-8FA9AD118D53}" dt="2024-03-17T04:34:48.262" v="168" actId="478"/>
          <ac:spMkLst>
            <pc:docMk/>
            <pc:sldMk cId="0" sldId="632"/>
            <ac:spMk id="28674" creationId="{A83C9160-7321-4A41-B9EC-A809FD205AC8}"/>
          </ac:spMkLst>
        </pc:spChg>
        <pc:picChg chg="mod">
          <ac:chgData name="Miller, Kristin" userId="19ce19e3-2a00-4ec6-b4d2-88964d70d18a" providerId="ADAL" clId="{0BEE93ED-9670-4075-8FB6-8FA9AD118D53}" dt="2024-03-17T05:02:40.323" v="1435" actId="1076"/>
          <ac:picMkLst>
            <pc:docMk/>
            <pc:sldMk cId="0" sldId="632"/>
            <ac:picMk id="2" creationId="{00878C3E-ADCC-445F-9809-0E8D925B61D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3:06.288" v="1455" actId="1076"/>
        <pc:sldMkLst>
          <pc:docMk/>
          <pc:sldMk cId="0" sldId="633"/>
        </pc:sldMkLst>
        <pc:spChg chg="add mod">
          <ac:chgData name="Miller, Kristin" userId="19ce19e3-2a00-4ec6-b4d2-88964d70d18a" providerId="ADAL" clId="{0BEE93ED-9670-4075-8FB6-8FA9AD118D53}" dt="2024-03-17T04:35:12.370" v="188"/>
          <ac:spMkLst>
            <pc:docMk/>
            <pc:sldMk cId="0" sldId="633"/>
            <ac:spMk id="3" creationId="{7AE35343-1506-9C49-70EC-7D92BBC9802B}"/>
          </ac:spMkLst>
        </pc:spChg>
        <pc:spChg chg="del mod">
          <ac:chgData name="Miller, Kristin" userId="19ce19e3-2a00-4ec6-b4d2-88964d70d18a" providerId="ADAL" clId="{0BEE93ED-9670-4075-8FB6-8FA9AD118D53}" dt="2024-03-17T04:35:15.465" v="189" actId="478"/>
          <ac:spMkLst>
            <pc:docMk/>
            <pc:sldMk cId="0" sldId="633"/>
            <ac:spMk id="30722" creationId="{A8C129C2-D4EB-4B92-9D34-CEED5DDB60DC}"/>
          </ac:spMkLst>
        </pc:spChg>
        <pc:picChg chg="mod">
          <ac:chgData name="Miller, Kristin" userId="19ce19e3-2a00-4ec6-b4d2-88964d70d18a" providerId="ADAL" clId="{0BEE93ED-9670-4075-8FB6-8FA9AD118D53}" dt="2024-03-17T05:03:06.288" v="1455" actId="1076"/>
          <ac:picMkLst>
            <pc:docMk/>
            <pc:sldMk cId="0" sldId="633"/>
            <ac:picMk id="2" creationId="{60CB9B44-1CDB-4FF0-B54D-C0796CFE062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3:16.960" v="1465" actId="1076"/>
        <pc:sldMkLst>
          <pc:docMk/>
          <pc:sldMk cId="0" sldId="634"/>
        </pc:sldMkLst>
        <pc:spChg chg="add mod">
          <ac:chgData name="Miller, Kristin" userId="19ce19e3-2a00-4ec6-b4d2-88964d70d18a" providerId="ADAL" clId="{0BEE93ED-9670-4075-8FB6-8FA9AD118D53}" dt="2024-03-17T04:35:20.707" v="195" actId="20577"/>
          <ac:spMkLst>
            <pc:docMk/>
            <pc:sldMk cId="0" sldId="634"/>
            <ac:spMk id="3" creationId="{371C6DF7-159A-785A-44ED-DC377FBAA8BE}"/>
          </ac:spMkLst>
        </pc:spChg>
        <pc:spChg chg="del mod">
          <ac:chgData name="Miller, Kristin" userId="19ce19e3-2a00-4ec6-b4d2-88964d70d18a" providerId="ADAL" clId="{0BEE93ED-9670-4075-8FB6-8FA9AD118D53}" dt="2024-03-17T04:35:23.323" v="196" actId="478"/>
          <ac:spMkLst>
            <pc:docMk/>
            <pc:sldMk cId="0" sldId="634"/>
            <ac:spMk id="31746" creationId="{CEA3FA0B-3D63-43AD-9C40-FBBB32494E3C}"/>
          </ac:spMkLst>
        </pc:spChg>
        <pc:picChg chg="mod">
          <ac:chgData name="Miller, Kristin" userId="19ce19e3-2a00-4ec6-b4d2-88964d70d18a" providerId="ADAL" clId="{0BEE93ED-9670-4075-8FB6-8FA9AD118D53}" dt="2024-03-17T05:03:16.960" v="1465" actId="1076"/>
          <ac:picMkLst>
            <pc:docMk/>
            <pc:sldMk cId="0" sldId="634"/>
            <ac:picMk id="2" creationId="{9D4E1F8E-5277-43CA-80C7-2133BB8316E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3:34.061" v="1475" actId="1076"/>
        <pc:sldMkLst>
          <pc:docMk/>
          <pc:sldMk cId="0" sldId="635"/>
        </pc:sldMkLst>
        <pc:spChg chg="add mod">
          <ac:chgData name="Miller, Kristin" userId="19ce19e3-2a00-4ec6-b4d2-88964d70d18a" providerId="ADAL" clId="{0BEE93ED-9670-4075-8FB6-8FA9AD118D53}" dt="2024-03-17T04:35:28.262" v="201" actId="20577"/>
          <ac:spMkLst>
            <pc:docMk/>
            <pc:sldMk cId="0" sldId="635"/>
            <ac:spMk id="3" creationId="{4AE7B2D2-4CD8-BC9C-55BF-FE5FCC0B4599}"/>
          </ac:spMkLst>
        </pc:spChg>
        <pc:spChg chg="del mod">
          <ac:chgData name="Miller, Kristin" userId="19ce19e3-2a00-4ec6-b4d2-88964d70d18a" providerId="ADAL" clId="{0BEE93ED-9670-4075-8FB6-8FA9AD118D53}" dt="2024-03-17T04:35:31.174" v="202" actId="478"/>
          <ac:spMkLst>
            <pc:docMk/>
            <pc:sldMk cId="0" sldId="635"/>
            <ac:spMk id="32770" creationId="{D5436F1C-56B4-4FE2-949E-2377B4F5B523}"/>
          </ac:spMkLst>
        </pc:spChg>
        <pc:picChg chg="mod">
          <ac:chgData name="Miller, Kristin" userId="19ce19e3-2a00-4ec6-b4d2-88964d70d18a" providerId="ADAL" clId="{0BEE93ED-9670-4075-8FB6-8FA9AD118D53}" dt="2024-03-17T05:03:34.061" v="1475" actId="1076"/>
          <ac:picMkLst>
            <pc:docMk/>
            <pc:sldMk cId="0" sldId="635"/>
            <ac:picMk id="2" creationId="{B069B101-7524-447C-868A-ABE899710B7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3:48.648" v="1485" actId="1076"/>
        <pc:sldMkLst>
          <pc:docMk/>
          <pc:sldMk cId="0" sldId="636"/>
        </pc:sldMkLst>
        <pc:spChg chg="add mod">
          <ac:chgData name="Miller, Kristin" userId="19ce19e3-2a00-4ec6-b4d2-88964d70d18a" providerId="ADAL" clId="{0BEE93ED-9670-4075-8FB6-8FA9AD118D53}" dt="2024-03-17T04:36:04.842" v="213" actId="20577"/>
          <ac:spMkLst>
            <pc:docMk/>
            <pc:sldMk cId="0" sldId="636"/>
            <ac:spMk id="3" creationId="{609AADCC-858D-9446-268F-FF3ACB23C7E6}"/>
          </ac:spMkLst>
        </pc:spChg>
        <pc:spChg chg="del mod">
          <ac:chgData name="Miller, Kristin" userId="19ce19e3-2a00-4ec6-b4d2-88964d70d18a" providerId="ADAL" clId="{0BEE93ED-9670-4075-8FB6-8FA9AD118D53}" dt="2024-03-17T04:36:07.899" v="214" actId="478"/>
          <ac:spMkLst>
            <pc:docMk/>
            <pc:sldMk cId="0" sldId="636"/>
            <ac:spMk id="33794" creationId="{1454B1D8-229D-4DD2-91C7-128CB558C837}"/>
          </ac:spMkLst>
        </pc:spChg>
        <pc:picChg chg="mod">
          <ac:chgData name="Miller, Kristin" userId="19ce19e3-2a00-4ec6-b4d2-88964d70d18a" providerId="ADAL" clId="{0BEE93ED-9670-4075-8FB6-8FA9AD118D53}" dt="2024-03-17T05:03:48.648" v="1485" actId="1076"/>
          <ac:picMkLst>
            <pc:docMk/>
            <pc:sldMk cId="0" sldId="636"/>
            <ac:picMk id="2" creationId="{02731C65-57EF-4C73-AF0C-2B93F8D39B2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4:06.114" v="1495" actId="1076"/>
        <pc:sldMkLst>
          <pc:docMk/>
          <pc:sldMk cId="0" sldId="637"/>
        </pc:sldMkLst>
        <pc:spChg chg="add mod">
          <ac:chgData name="Miller, Kristin" userId="19ce19e3-2a00-4ec6-b4d2-88964d70d18a" providerId="ADAL" clId="{0BEE93ED-9670-4075-8FB6-8FA9AD118D53}" dt="2024-03-17T04:36:12.926" v="218" actId="20577"/>
          <ac:spMkLst>
            <pc:docMk/>
            <pc:sldMk cId="0" sldId="637"/>
            <ac:spMk id="3" creationId="{9405B00B-2A30-D6E7-FB83-D5C4ED270187}"/>
          </ac:spMkLst>
        </pc:spChg>
        <pc:spChg chg="del">
          <ac:chgData name="Miller, Kristin" userId="19ce19e3-2a00-4ec6-b4d2-88964d70d18a" providerId="ADAL" clId="{0BEE93ED-9670-4075-8FB6-8FA9AD118D53}" dt="2024-03-17T04:36:16.492" v="219" actId="478"/>
          <ac:spMkLst>
            <pc:docMk/>
            <pc:sldMk cId="0" sldId="637"/>
            <ac:spMk id="34818" creationId="{4E5F565A-AD59-45DF-A5D2-92E6833DFCFB}"/>
          </ac:spMkLst>
        </pc:spChg>
        <pc:picChg chg="mod">
          <ac:chgData name="Miller, Kristin" userId="19ce19e3-2a00-4ec6-b4d2-88964d70d18a" providerId="ADAL" clId="{0BEE93ED-9670-4075-8FB6-8FA9AD118D53}" dt="2024-03-17T05:04:06.114" v="1495" actId="1076"/>
          <ac:picMkLst>
            <pc:docMk/>
            <pc:sldMk cId="0" sldId="637"/>
            <ac:picMk id="2" creationId="{47C1822E-D5E9-4699-9F9E-27CC4D3167C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4:42.957" v="1505" actId="1076"/>
        <pc:sldMkLst>
          <pc:docMk/>
          <pc:sldMk cId="0" sldId="638"/>
        </pc:sldMkLst>
        <pc:spChg chg="add mod">
          <ac:chgData name="Miller, Kristin" userId="19ce19e3-2a00-4ec6-b4d2-88964d70d18a" providerId="ADAL" clId="{0BEE93ED-9670-4075-8FB6-8FA9AD118D53}" dt="2024-03-17T04:36:22.395" v="224" actId="20577"/>
          <ac:spMkLst>
            <pc:docMk/>
            <pc:sldMk cId="0" sldId="638"/>
            <ac:spMk id="3" creationId="{B885026A-2149-354A-9890-14F85F6969CF}"/>
          </ac:spMkLst>
        </pc:spChg>
        <pc:spChg chg="del">
          <ac:chgData name="Miller, Kristin" userId="19ce19e3-2a00-4ec6-b4d2-88964d70d18a" providerId="ADAL" clId="{0BEE93ED-9670-4075-8FB6-8FA9AD118D53}" dt="2024-03-17T04:36:25.454" v="225" actId="478"/>
          <ac:spMkLst>
            <pc:docMk/>
            <pc:sldMk cId="0" sldId="638"/>
            <ac:spMk id="35842" creationId="{3FD8B8E9-6E30-4BE3-8A42-476593DEA180}"/>
          </ac:spMkLst>
        </pc:spChg>
        <pc:picChg chg="mod">
          <ac:chgData name="Miller, Kristin" userId="19ce19e3-2a00-4ec6-b4d2-88964d70d18a" providerId="ADAL" clId="{0BEE93ED-9670-4075-8FB6-8FA9AD118D53}" dt="2024-03-17T05:04:42.957" v="1505" actId="1076"/>
          <ac:picMkLst>
            <pc:docMk/>
            <pc:sldMk cId="0" sldId="638"/>
            <ac:picMk id="2" creationId="{B34942D5-A889-4C0E-BBF8-AB2C3703A41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5:00.247" v="1515" actId="1076"/>
        <pc:sldMkLst>
          <pc:docMk/>
          <pc:sldMk cId="0" sldId="639"/>
        </pc:sldMkLst>
        <pc:spChg chg="add mod">
          <ac:chgData name="Miller, Kristin" userId="19ce19e3-2a00-4ec6-b4d2-88964d70d18a" providerId="ADAL" clId="{0BEE93ED-9670-4075-8FB6-8FA9AD118D53}" dt="2024-03-17T04:36:31.361" v="230" actId="20577"/>
          <ac:spMkLst>
            <pc:docMk/>
            <pc:sldMk cId="0" sldId="639"/>
            <ac:spMk id="3" creationId="{633BEB3B-5C30-15D9-556F-2786053A5AB9}"/>
          </ac:spMkLst>
        </pc:spChg>
        <pc:spChg chg="del">
          <ac:chgData name="Miller, Kristin" userId="19ce19e3-2a00-4ec6-b4d2-88964d70d18a" providerId="ADAL" clId="{0BEE93ED-9670-4075-8FB6-8FA9AD118D53}" dt="2024-03-17T04:36:34.228" v="231" actId="478"/>
          <ac:spMkLst>
            <pc:docMk/>
            <pc:sldMk cId="0" sldId="639"/>
            <ac:spMk id="36866" creationId="{1F5B925B-BE2D-41F4-8F2E-E8794620AC05}"/>
          </ac:spMkLst>
        </pc:spChg>
        <pc:picChg chg="mod">
          <ac:chgData name="Miller, Kristin" userId="19ce19e3-2a00-4ec6-b4d2-88964d70d18a" providerId="ADAL" clId="{0BEE93ED-9670-4075-8FB6-8FA9AD118D53}" dt="2024-03-17T05:05:00.247" v="1515" actId="1076"/>
          <ac:picMkLst>
            <pc:docMk/>
            <pc:sldMk cId="0" sldId="639"/>
            <ac:picMk id="2" creationId="{0463C487-E9DA-4F73-B7C7-8EC16A21EE5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5:01.861" v="1525" actId="1076"/>
        <pc:sldMkLst>
          <pc:docMk/>
          <pc:sldMk cId="0" sldId="640"/>
        </pc:sldMkLst>
        <pc:spChg chg="add mod">
          <ac:chgData name="Miller, Kristin" userId="19ce19e3-2a00-4ec6-b4d2-88964d70d18a" providerId="ADAL" clId="{0BEE93ED-9670-4075-8FB6-8FA9AD118D53}" dt="2024-03-17T04:36:39.532" v="235" actId="20577"/>
          <ac:spMkLst>
            <pc:docMk/>
            <pc:sldMk cId="0" sldId="640"/>
            <ac:spMk id="3" creationId="{E73F2036-2F2E-5BCC-A963-4C3B1A93A14E}"/>
          </ac:spMkLst>
        </pc:spChg>
        <pc:spChg chg="del">
          <ac:chgData name="Miller, Kristin" userId="19ce19e3-2a00-4ec6-b4d2-88964d70d18a" providerId="ADAL" clId="{0BEE93ED-9670-4075-8FB6-8FA9AD118D53}" dt="2024-03-17T04:36:42.341" v="236" actId="478"/>
          <ac:spMkLst>
            <pc:docMk/>
            <pc:sldMk cId="0" sldId="640"/>
            <ac:spMk id="37890" creationId="{6EB65395-3DAD-4D82-A495-89312552ECC7}"/>
          </ac:spMkLst>
        </pc:spChg>
        <pc:picChg chg="mod">
          <ac:chgData name="Miller, Kristin" userId="19ce19e3-2a00-4ec6-b4d2-88964d70d18a" providerId="ADAL" clId="{0BEE93ED-9670-4075-8FB6-8FA9AD118D53}" dt="2024-03-17T19:35:01.861" v="1525" actId="1076"/>
          <ac:picMkLst>
            <pc:docMk/>
            <pc:sldMk cId="0" sldId="640"/>
            <ac:picMk id="2" creationId="{14314536-E12E-467B-99CA-D35D5BFBA3E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5:43.291" v="1545" actId="1076"/>
        <pc:sldMkLst>
          <pc:docMk/>
          <pc:sldMk cId="0" sldId="641"/>
        </pc:sldMkLst>
        <pc:spChg chg="add mod">
          <ac:chgData name="Miller, Kristin" userId="19ce19e3-2a00-4ec6-b4d2-88964d70d18a" providerId="ADAL" clId="{0BEE93ED-9670-4075-8FB6-8FA9AD118D53}" dt="2024-03-17T04:36:55.394" v="250" actId="20577"/>
          <ac:spMkLst>
            <pc:docMk/>
            <pc:sldMk cId="0" sldId="641"/>
            <ac:spMk id="3" creationId="{230A74E3-D3A4-9BF2-209F-613AADA2BE68}"/>
          </ac:spMkLst>
        </pc:spChg>
        <pc:spChg chg="del">
          <ac:chgData name="Miller, Kristin" userId="19ce19e3-2a00-4ec6-b4d2-88964d70d18a" providerId="ADAL" clId="{0BEE93ED-9670-4075-8FB6-8FA9AD118D53}" dt="2024-03-17T04:36:58.313" v="251" actId="478"/>
          <ac:spMkLst>
            <pc:docMk/>
            <pc:sldMk cId="0" sldId="641"/>
            <ac:spMk id="39938" creationId="{F79E757C-6BC5-4CED-AE8F-FED5D4A5E8EF}"/>
          </ac:spMkLst>
        </pc:spChg>
        <pc:picChg chg="mod">
          <ac:chgData name="Miller, Kristin" userId="19ce19e3-2a00-4ec6-b4d2-88964d70d18a" providerId="ADAL" clId="{0BEE93ED-9670-4075-8FB6-8FA9AD118D53}" dt="2024-03-17T19:35:43.291" v="1545" actId="1076"/>
          <ac:picMkLst>
            <pc:docMk/>
            <pc:sldMk cId="0" sldId="641"/>
            <ac:picMk id="2" creationId="{30030748-43B1-40B8-9F50-9E771705EA2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6:14.289" v="1555" actId="1076"/>
        <pc:sldMkLst>
          <pc:docMk/>
          <pc:sldMk cId="0" sldId="642"/>
        </pc:sldMkLst>
        <pc:spChg chg="add mod">
          <ac:chgData name="Miller, Kristin" userId="19ce19e3-2a00-4ec6-b4d2-88964d70d18a" providerId="ADAL" clId="{0BEE93ED-9670-4075-8FB6-8FA9AD118D53}" dt="2024-03-17T04:37:05.317" v="260" actId="20577"/>
          <ac:spMkLst>
            <pc:docMk/>
            <pc:sldMk cId="0" sldId="642"/>
            <ac:spMk id="3" creationId="{0D92D0CD-C415-00E1-98BA-E3EE2302C26C}"/>
          </ac:spMkLst>
        </pc:spChg>
        <pc:spChg chg="del">
          <ac:chgData name="Miller, Kristin" userId="19ce19e3-2a00-4ec6-b4d2-88964d70d18a" providerId="ADAL" clId="{0BEE93ED-9670-4075-8FB6-8FA9AD118D53}" dt="2024-03-17T04:37:08.097" v="261" actId="478"/>
          <ac:spMkLst>
            <pc:docMk/>
            <pc:sldMk cId="0" sldId="642"/>
            <ac:spMk id="40962" creationId="{8DD24EA4-B3BF-4958-BDA6-6897D00DE357}"/>
          </ac:spMkLst>
        </pc:spChg>
        <pc:picChg chg="mod">
          <ac:chgData name="Miller, Kristin" userId="19ce19e3-2a00-4ec6-b4d2-88964d70d18a" providerId="ADAL" clId="{0BEE93ED-9670-4075-8FB6-8FA9AD118D53}" dt="2024-03-17T19:36:14.289" v="1555" actId="1076"/>
          <ac:picMkLst>
            <pc:docMk/>
            <pc:sldMk cId="0" sldId="642"/>
            <ac:picMk id="2" creationId="{49039A23-8347-48E5-A867-26574CF0BA8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6:27.368" v="1565" actId="1076"/>
        <pc:sldMkLst>
          <pc:docMk/>
          <pc:sldMk cId="0" sldId="643"/>
        </pc:sldMkLst>
        <pc:spChg chg="add mod">
          <ac:chgData name="Miller, Kristin" userId="19ce19e3-2a00-4ec6-b4d2-88964d70d18a" providerId="ADAL" clId="{0BEE93ED-9670-4075-8FB6-8FA9AD118D53}" dt="2024-03-17T04:37:13.168" v="266" actId="20577"/>
          <ac:spMkLst>
            <pc:docMk/>
            <pc:sldMk cId="0" sldId="643"/>
            <ac:spMk id="3" creationId="{8BDC2EA8-5821-738D-D38C-B8516398404E}"/>
          </ac:spMkLst>
        </pc:spChg>
        <pc:spChg chg="del">
          <ac:chgData name="Miller, Kristin" userId="19ce19e3-2a00-4ec6-b4d2-88964d70d18a" providerId="ADAL" clId="{0BEE93ED-9670-4075-8FB6-8FA9AD118D53}" dt="2024-03-17T04:37:16.392" v="267" actId="478"/>
          <ac:spMkLst>
            <pc:docMk/>
            <pc:sldMk cId="0" sldId="643"/>
            <ac:spMk id="41986" creationId="{3252628F-7B05-4B53-899A-7DCC751D6786}"/>
          </ac:spMkLst>
        </pc:spChg>
        <pc:picChg chg="mod">
          <ac:chgData name="Miller, Kristin" userId="19ce19e3-2a00-4ec6-b4d2-88964d70d18a" providerId="ADAL" clId="{0BEE93ED-9670-4075-8FB6-8FA9AD118D53}" dt="2024-03-17T19:36:27.368" v="1565" actId="1076"/>
          <ac:picMkLst>
            <pc:docMk/>
            <pc:sldMk cId="0" sldId="643"/>
            <ac:picMk id="2" creationId="{429F63D1-210C-44C5-BB67-81D59B6C9AB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6:38.529" v="1575" actId="1076"/>
        <pc:sldMkLst>
          <pc:docMk/>
          <pc:sldMk cId="0" sldId="644"/>
        </pc:sldMkLst>
        <pc:spChg chg="add mod">
          <ac:chgData name="Miller, Kristin" userId="19ce19e3-2a00-4ec6-b4d2-88964d70d18a" providerId="ADAL" clId="{0BEE93ED-9670-4075-8FB6-8FA9AD118D53}" dt="2024-03-17T04:37:21.449" v="273" actId="20577"/>
          <ac:spMkLst>
            <pc:docMk/>
            <pc:sldMk cId="0" sldId="644"/>
            <ac:spMk id="3" creationId="{313AB220-403D-E664-1F09-542FE8CAF706}"/>
          </ac:spMkLst>
        </pc:spChg>
        <pc:spChg chg="del">
          <ac:chgData name="Miller, Kristin" userId="19ce19e3-2a00-4ec6-b4d2-88964d70d18a" providerId="ADAL" clId="{0BEE93ED-9670-4075-8FB6-8FA9AD118D53}" dt="2024-03-17T04:37:25.330" v="274" actId="478"/>
          <ac:spMkLst>
            <pc:docMk/>
            <pc:sldMk cId="0" sldId="644"/>
            <ac:spMk id="43010" creationId="{F13BE8E4-DC3B-4E8E-AF0C-9D307DC62BD2}"/>
          </ac:spMkLst>
        </pc:spChg>
        <pc:picChg chg="mod">
          <ac:chgData name="Miller, Kristin" userId="19ce19e3-2a00-4ec6-b4d2-88964d70d18a" providerId="ADAL" clId="{0BEE93ED-9670-4075-8FB6-8FA9AD118D53}" dt="2024-03-17T19:36:38.529" v="1575" actId="1076"/>
          <ac:picMkLst>
            <pc:docMk/>
            <pc:sldMk cId="0" sldId="644"/>
            <ac:picMk id="2" creationId="{076AB125-C025-450D-90AA-8F99E387362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6:49.511" v="1585" actId="1076"/>
        <pc:sldMkLst>
          <pc:docMk/>
          <pc:sldMk cId="0" sldId="645"/>
        </pc:sldMkLst>
        <pc:spChg chg="add mod">
          <ac:chgData name="Miller, Kristin" userId="19ce19e3-2a00-4ec6-b4d2-88964d70d18a" providerId="ADAL" clId="{0BEE93ED-9670-4075-8FB6-8FA9AD118D53}" dt="2024-03-17T04:37:30.773" v="279" actId="20577"/>
          <ac:spMkLst>
            <pc:docMk/>
            <pc:sldMk cId="0" sldId="645"/>
            <ac:spMk id="2" creationId="{6D0789F5-4C44-46D8-8E9E-028774DD393A}"/>
          </ac:spMkLst>
        </pc:spChg>
        <pc:spChg chg="del">
          <ac:chgData name="Miller, Kristin" userId="19ce19e3-2a00-4ec6-b4d2-88964d70d18a" providerId="ADAL" clId="{0BEE93ED-9670-4075-8FB6-8FA9AD118D53}" dt="2024-03-17T04:37:33.827" v="280" actId="478"/>
          <ac:spMkLst>
            <pc:docMk/>
            <pc:sldMk cId="0" sldId="645"/>
            <ac:spMk id="44034" creationId="{89EA996A-9667-4DC2-A5A5-87B48F330B29}"/>
          </ac:spMkLst>
        </pc:spChg>
        <pc:picChg chg="mod">
          <ac:chgData name="Miller, Kristin" userId="19ce19e3-2a00-4ec6-b4d2-88964d70d18a" providerId="ADAL" clId="{0BEE93ED-9670-4075-8FB6-8FA9AD118D53}" dt="2024-03-17T19:36:49.511" v="1585" actId="1076"/>
          <ac:picMkLst>
            <pc:docMk/>
            <pc:sldMk cId="0" sldId="645"/>
            <ac:picMk id="3" creationId="{6A714D11-2220-4778-8208-83743DB2952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7:01.061" v="1599" actId="1076"/>
        <pc:sldMkLst>
          <pc:docMk/>
          <pc:sldMk cId="0" sldId="646"/>
        </pc:sldMkLst>
        <pc:spChg chg="add mod">
          <ac:chgData name="Miller, Kristin" userId="19ce19e3-2a00-4ec6-b4d2-88964d70d18a" providerId="ADAL" clId="{0BEE93ED-9670-4075-8FB6-8FA9AD118D53}" dt="2024-03-17T04:37:38.607" v="285" actId="20577"/>
          <ac:spMkLst>
            <pc:docMk/>
            <pc:sldMk cId="0" sldId="646"/>
            <ac:spMk id="2" creationId="{1156130A-EC51-DDAA-E127-2446BB2602BE}"/>
          </ac:spMkLst>
        </pc:spChg>
        <pc:spChg chg="del">
          <ac:chgData name="Miller, Kristin" userId="19ce19e3-2a00-4ec6-b4d2-88964d70d18a" providerId="ADAL" clId="{0BEE93ED-9670-4075-8FB6-8FA9AD118D53}" dt="2024-03-17T04:37:41.936" v="286" actId="478"/>
          <ac:spMkLst>
            <pc:docMk/>
            <pc:sldMk cId="0" sldId="646"/>
            <ac:spMk id="45058" creationId="{9361AF45-E8DF-48C9-953B-C814E81EDAC8}"/>
          </ac:spMkLst>
        </pc:spChg>
        <pc:picChg chg="mod">
          <ac:chgData name="Miller, Kristin" userId="19ce19e3-2a00-4ec6-b4d2-88964d70d18a" providerId="ADAL" clId="{0BEE93ED-9670-4075-8FB6-8FA9AD118D53}" dt="2024-03-17T19:37:01.061" v="1599" actId="1076"/>
          <ac:picMkLst>
            <pc:docMk/>
            <pc:sldMk cId="0" sldId="646"/>
            <ac:picMk id="3" creationId="{72749221-FA48-43C1-8F4F-817BA2E2CFD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8:08.746" v="1619" actId="1076"/>
        <pc:sldMkLst>
          <pc:docMk/>
          <pc:sldMk cId="0" sldId="648"/>
        </pc:sldMkLst>
        <pc:spChg chg="add mod">
          <ac:chgData name="Miller, Kristin" userId="19ce19e3-2a00-4ec6-b4d2-88964d70d18a" providerId="ADAL" clId="{0BEE93ED-9670-4075-8FB6-8FA9AD118D53}" dt="2024-03-17T04:38:03.741" v="322" actId="20577"/>
          <ac:spMkLst>
            <pc:docMk/>
            <pc:sldMk cId="0" sldId="648"/>
            <ac:spMk id="3" creationId="{D36DE3B3-49E9-FF5D-E8AA-5152B0D067D0}"/>
          </ac:spMkLst>
        </pc:spChg>
        <pc:spChg chg="del">
          <ac:chgData name="Miller, Kristin" userId="19ce19e3-2a00-4ec6-b4d2-88964d70d18a" providerId="ADAL" clId="{0BEE93ED-9670-4075-8FB6-8FA9AD118D53}" dt="2024-03-17T04:38:06.832" v="323" actId="478"/>
          <ac:spMkLst>
            <pc:docMk/>
            <pc:sldMk cId="0" sldId="648"/>
            <ac:spMk id="47106" creationId="{8A059474-AB15-42A3-9A32-7F6689A12C37}"/>
          </ac:spMkLst>
        </pc:spChg>
        <pc:picChg chg="mod">
          <ac:chgData name="Miller, Kristin" userId="19ce19e3-2a00-4ec6-b4d2-88964d70d18a" providerId="ADAL" clId="{0BEE93ED-9670-4075-8FB6-8FA9AD118D53}" dt="2024-03-17T19:38:08.746" v="1619" actId="1076"/>
          <ac:picMkLst>
            <pc:docMk/>
            <pc:sldMk cId="0" sldId="648"/>
            <ac:picMk id="2" creationId="{7F4183E8-91C8-4FBF-8998-0CF45300D3A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8:26.230" v="1629" actId="1076"/>
        <pc:sldMkLst>
          <pc:docMk/>
          <pc:sldMk cId="0" sldId="649"/>
        </pc:sldMkLst>
        <pc:spChg chg="add mod">
          <ac:chgData name="Miller, Kristin" userId="19ce19e3-2a00-4ec6-b4d2-88964d70d18a" providerId="ADAL" clId="{0BEE93ED-9670-4075-8FB6-8FA9AD118D53}" dt="2024-03-17T04:38:13.184" v="333" actId="20577"/>
          <ac:spMkLst>
            <pc:docMk/>
            <pc:sldMk cId="0" sldId="649"/>
            <ac:spMk id="3" creationId="{9E0D53B8-C5B6-133A-0488-226459D09640}"/>
          </ac:spMkLst>
        </pc:spChg>
        <pc:spChg chg="del">
          <ac:chgData name="Miller, Kristin" userId="19ce19e3-2a00-4ec6-b4d2-88964d70d18a" providerId="ADAL" clId="{0BEE93ED-9670-4075-8FB6-8FA9AD118D53}" dt="2024-03-17T04:38:15.877" v="334" actId="478"/>
          <ac:spMkLst>
            <pc:docMk/>
            <pc:sldMk cId="0" sldId="649"/>
            <ac:spMk id="48130" creationId="{083E9C04-9CAC-45AB-A274-44F7C85EDBF5}"/>
          </ac:spMkLst>
        </pc:spChg>
        <pc:picChg chg="mod">
          <ac:chgData name="Miller, Kristin" userId="19ce19e3-2a00-4ec6-b4d2-88964d70d18a" providerId="ADAL" clId="{0BEE93ED-9670-4075-8FB6-8FA9AD118D53}" dt="2024-03-17T19:38:26.230" v="1629" actId="1076"/>
          <ac:picMkLst>
            <pc:docMk/>
            <pc:sldMk cId="0" sldId="649"/>
            <ac:picMk id="2" creationId="{E7326FA7-E64C-43A4-8196-C47C9C2403D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8:53.445" v="1639" actId="1076"/>
        <pc:sldMkLst>
          <pc:docMk/>
          <pc:sldMk cId="0" sldId="652"/>
        </pc:sldMkLst>
        <pc:spChg chg="add mod">
          <ac:chgData name="Miller, Kristin" userId="19ce19e3-2a00-4ec6-b4d2-88964d70d18a" providerId="ADAL" clId="{0BEE93ED-9670-4075-8FB6-8FA9AD118D53}" dt="2024-03-17T04:38:20.874" v="339" actId="20577"/>
          <ac:spMkLst>
            <pc:docMk/>
            <pc:sldMk cId="0" sldId="652"/>
            <ac:spMk id="2" creationId="{0CF603ED-906D-9784-6DA8-7E2E3F15F6DB}"/>
          </ac:spMkLst>
        </pc:spChg>
        <pc:spChg chg="del">
          <ac:chgData name="Miller, Kristin" userId="19ce19e3-2a00-4ec6-b4d2-88964d70d18a" providerId="ADAL" clId="{0BEE93ED-9670-4075-8FB6-8FA9AD118D53}" dt="2024-03-17T04:38:23.876" v="340" actId="478"/>
          <ac:spMkLst>
            <pc:docMk/>
            <pc:sldMk cId="0" sldId="652"/>
            <ac:spMk id="49154" creationId="{0F33CCFB-61EA-4C02-8CEF-93CB80B45CB2}"/>
          </ac:spMkLst>
        </pc:spChg>
        <pc:picChg chg="mod">
          <ac:chgData name="Miller, Kristin" userId="19ce19e3-2a00-4ec6-b4d2-88964d70d18a" providerId="ADAL" clId="{0BEE93ED-9670-4075-8FB6-8FA9AD118D53}" dt="2024-03-17T19:38:53.445" v="1639" actId="1076"/>
          <ac:picMkLst>
            <pc:docMk/>
            <pc:sldMk cId="0" sldId="652"/>
            <ac:picMk id="3" creationId="{BA274052-46FC-44CC-AFDD-FB90F5982EE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9:38.844" v="1649" actId="1076"/>
        <pc:sldMkLst>
          <pc:docMk/>
          <pc:sldMk cId="0" sldId="653"/>
        </pc:sldMkLst>
        <pc:spChg chg="add mod">
          <ac:chgData name="Miller, Kristin" userId="19ce19e3-2a00-4ec6-b4d2-88964d70d18a" providerId="ADAL" clId="{0BEE93ED-9670-4075-8FB6-8FA9AD118D53}" dt="2024-03-17T04:38:29.499" v="346" actId="20577"/>
          <ac:spMkLst>
            <pc:docMk/>
            <pc:sldMk cId="0" sldId="653"/>
            <ac:spMk id="3" creationId="{67640CDD-670B-5C7F-8A5D-F552629B71D3}"/>
          </ac:spMkLst>
        </pc:spChg>
        <pc:spChg chg="del">
          <ac:chgData name="Miller, Kristin" userId="19ce19e3-2a00-4ec6-b4d2-88964d70d18a" providerId="ADAL" clId="{0BEE93ED-9670-4075-8FB6-8FA9AD118D53}" dt="2024-03-17T04:38:33.115" v="347" actId="478"/>
          <ac:spMkLst>
            <pc:docMk/>
            <pc:sldMk cId="0" sldId="653"/>
            <ac:spMk id="50178" creationId="{6F792607-8928-47F1-AD4E-1448A028AF3B}"/>
          </ac:spMkLst>
        </pc:spChg>
        <pc:picChg chg="mod">
          <ac:chgData name="Miller, Kristin" userId="19ce19e3-2a00-4ec6-b4d2-88964d70d18a" providerId="ADAL" clId="{0BEE93ED-9670-4075-8FB6-8FA9AD118D53}" dt="2024-03-17T19:39:38.844" v="1649" actId="1076"/>
          <ac:picMkLst>
            <pc:docMk/>
            <pc:sldMk cId="0" sldId="653"/>
            <ac:picMk id="2" creationId="{F0458EFE-3B5F-46A6-8297-0117C62281D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0:03.979" v="1670" actId="1076"/>
        <pc:sldMkLst>
          <pc:docMk/>
          <pc:sldMk cId="0" sldId="654"/>
        </pc:sldMkLst>
        <pc:spChg chg="add mod">
          <ac:chgData name="Miller, Kristin" userId="19ce19e3-2a00-4ec6-b4d2-88964d70d18a" providerId="ADAL" clId="{0BEE93ED-9670-4075-8FB6-8FA9AD118D53}" dt="2024-03-17T04:38:48.012" v="360" actId="20577"/>
          <ac:spMkLst>
            <pc:docMk/>
            <pc:sldMk cId="0" sldId="654"/>
            <ac:spMk id="2" creationId="{1B618ACC-005F-2243-33C6-BA5237305640}"/>
          </ac:spMkLst>
        </pc:spChg>
        <pc:spChg chg="del">
          <ac:chgData name="Miller, Kristin" userId="19ce19e3-2a00-4ec6-b4d2-88964d70d18a" providerId="ADAL" clId="{0BEE93ED-9670-4075-8FB6-8FA9AD118D53}" dt="2024-03-17T04:38:52.255" v="361" actId="478"/>
          <ac:spMkLst>
            <pc:docMk/>
            <pc:sldMk cId="0" sldId="654"/>
            <ac:spMk id="52226" creationId="{44BF22F9-2680-4CE4-8C8F-AC653FAFE859}"/>
          </ac:spMkLst>
        </pc:spChg>
        <pc:picChg chg="mod">
          <ac:chgData name="Miller, Kristin" userId="19ce19e3-2a00-4ec6-b4d2-88964d70d18a" providerId="ADAL" clId="{0BEE93ED-9670-4075-8FB6-8FA9AD118D53}" dt="2024-03-17T19:40:03.979" v="1670" actId="1076"/>
          <ac:picMkLst>
            <pc:docMk/>
            <pc:sldMk cId="0" sldId="654"/>
            <ac:picMk id="3" creationId="{77180FA4-71D8-4CCE-AA23-3A0CFFE35D0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0:20.503" v="1680" actId="1076"/>
        <pc:sldMkLst>
          <pc:docMk/>
          <pc:sldMk cId="0" sldId="655"/>
        </pc:sldMkLst>
        <pc:spChg chg="add mod">
          <ac:chgData name="Miller, Kristin" userId="19ce19e3-2a00-4ec6-b4d2-88964d70d18a" providerId="ADAL" clId="{0BEE93ED-9670-4075-8FB6-8FA9AD118D53}" dt="2024-03-17T04:38:57.588" v="366" actId="20577"/>
          <ac:spMkLst>
            <pc:docMk/>
            <pc:sldMk cId="0" sldId="655"/>
            <ac:spMk id="3" creationId="{78BE9196-7AD6-29A4-3ECB-168DC8F4B664}"/>
          </ac:spMkLst>
        </pc:spChg>
        <pc:spChg chg="del">
          <ac:chgData name="Miller, Kristin" userId="19ce19e3-2a00-4ec6-b4d2-88964d70d18a" providerId="ADAL" clId="{0BEE93ED-9670-4075-8FB6-8FA9AD118D53}" dt="2024-03-17T04:39:01.571" v="367" actId="478"/>
          <ac:spMkLst>
            <pc:docMk/>
            <pc:sldMk cId="0" sldId="655"/>
            <ac:spMk id="53250" creationId="{94ED1107-C07F-4F43-9F16-A9F750F6BE73}"/>
          </ac:spMkLst>
        </pc:spChg>
        <pc:picChg chg="mod">
          <ac:chgData name="Miller, Kristin" userId="19ce19e3-2a00-4ec6-b4d2-88964d70d18a" providerId="ADAL" clId="{0BEE93ED-9670-4075-8FB6-8FA9AD118D53}" dt="2024-03-17T19:40:20.503" v="1680" actId="1076"/>
          <ac:picMkLst>
            <pc:docMk/>
            <pc:sldMk cId="0" sldId="655"/>
            <ac:picMk id="2" creationId="{A9A7A803-C19A-4200-BAF3-784CB7F06AF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0:31.819" v="1690" actId="1076"/>
        <pc:sldMkLst>
          <pc:docMk/>
          <pc:sldMk cId="0" sldId="656"/>
        </pc:sldMkLst>
        <pc:spChg chg="add mod">
          <ac:chgData name="Miller, Kristin" userId="19ce19e3-2a00-4ec6-b4d2-88964d70d18a" providerId="ADAL" clId="{0BEE93ED-9670-4075-8FB6-8FA9AD118D53}" dt="2024-03-17T04:39:07.399" v="373" actId="20577"/>
          <ac:spMkLst>
            <pc:docMk/>
            <pc:sldMk cId="0" sldId="656"/>
            <ac:spMk id="3" creationId="{728FBA42-C953-0CE3-5A29-00C6FB475325}"/>
          </ac:spMkLst>
        </pc:spChg>
        <pc:spChg chg="del">
          <ac:chgData name="Miller, Kristin" userId="19ce19e3-2a00-4ec6-b4d2-88964d70d18a" providerId="ADAL" clId="{0BEE93ED-9670-4075-8FB6-8FA9AD118D53}" dt="2024-03-17T04:39:10.588" v="374" actId="478"/>
          <ac:spMkLst>
            <pc:docMk/>
            <pc:sldMk cId="0" sldId="656"/>
            <ac:spMk id="54274" creationId="{ABEB6EFB-8892-4C38-B2EA-35CCD8239B2C}"/>
          </ac:spMkLst>
        </pc:spChg>
        <pc:picChg chg="mod">
          <ac:chgData name="Miller, Kristin" userId="19ce19e3-2a00-4ec6-b4d2-88964d70d18a" providerId="ADAL" clId="{0BEE93ED-9670-4075-8FB6-8FA9AD118D53}" dt="2024-03-17T19:40:31.819" v="1690" actId="1076"/>
          <ac:picMkLst>
            <pc:docMk/>
            <pc:sldMk cId="0" sldId="656"/>
            <ac:picMk id="2" creationId="{6BC73230-6F1C-484D-AE47-560096F67B8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1:04.596" v="1712" actId="1076"/>
        <pc:sldMkLst>
          <pc:docMk/>
          <pc:sldMk cId="0" sldId="657"/>
        </pc:sldMkLst>
        <pc:spChg chg="add mod">
          <ac:chgData name="Miller, Kristin" userId="19ce19e3-2a00-4ec6-b4d2-88964d70d18a" providerId="ADAL" clId="{0BEE93ED-9670-4075-8FB6-8FA9AD118D53}" dt="2024-03-17T04:39:25.629" v="387" actId="20577"/>
          <ac:spMkLst>
            <pc:docMk/>
            <pc:sldMk cId="0" sldId="657"/>
            <ac:spMk id="3" creationId="{C6BDA26C-D81C-EBCC-201C-4F3F91624227}"/>
          </ac:spMkLst>
        </pc:spChg>
        <pc:spChg chg="del">
          <ac:chgData name="Miller, Kristin" userId="19ce19e3-2a00-4ec6-b4d2-88964d70d18a" providerId="ADAL" clId="{0BEE93ED-9670-4075-8FB6-8FA9AD118D53}" dt="2024-03-17T04:39:28.833" v="388" actId="478"/>
          <ac:spMkLst>
            <pc:docMk/>
            <pc:sldMk cId="0" sldId="657"/>
            <ac:spMk id="56322" creationId="{432FB587-92A8-489D-B79A-A8888CD88C61}"/>
          </ac:spMkLst>
        </pc:spChg>
        <pc:picChg chg="mod">
          <ac:chgData name="Miller, Kristin" userId="19ce19e3-2a00-4ec6-b4d2-88964d70d18a" providerId="ADAL" clId="{0BEE93ED-9670-4075-8FB6-8FA9AD118D53}" dt="2024-03-17T19:41:04.596" v="1712" actId="1076"/>
          <ac:picMkLst>
            <pc:docMk/>
            <pc:sldMk cId="0" sldId="657"/>
            <ac:picMk id="2" creationId="{B682D41B-8937-487F-A66F-496C09E466E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1:29.085" v="1732" actId="1076"/>
        <pc:sldMkLst>
          <pc:docMk/>
          <pc:sldMk cId="0" sldId="658"/>
        </pc:sldMkLst>
        <pc:spChg chg="add mod">
          <ac:chgData name="Miller, Kristin" userId="19ce19e3-2a00-4ec6-b4d2-88964d70d18a" providerId="ADAL" clId="{0BEE93ED-9670-4075-8FB6-8FA9AD118D53}" dt="2024-03-17T04:39:47.231" v="398" actId="20577"/>
          <ac:spMkLst>
            <pc:docMk/>
            <pc:sldMk cId="0" sldId="658"/>
            <ac:spMk id="3" creationId="{EF8E0D24-D99D-018D-B33A-9ED4FDC5A2B4}"/>
          </ac:spMkLst>
        </pc:spChg>
        <pc:spChg chg="del">
          <ac:chgData name="Miller, Kristin" userId="19ce19e3-2a00-4ec6-b4d2-88964d70d18a" providerId="ADAL" clId="{0BEE93ED-9670-4075-8FB6-8FA9AD118D53}" dt="2024-03-17T04:39:50.384" v="399" actId="478"/>
          <ac:spMkLst>
            <pc:docMk/>
            <pc:sldMk cId="0" sldId="658"/>
            <ac:spMk id="58370" creationId="{0F03E545-6440-460D-BAD7-72A1865133CA}"/>
          </ac:spMkLst>
        </pc:spChg>
        <pc:picChg chg="mod">
          <ac:chgData name="Miller, Kristin" userId="19ce19e3-2a00-4ec6-b4d2-88964d70d18a" providerId="ADAL" clId="{0BEE93ED-9670-4075-8FB6-8FA9AD118D53}" dt="2024-03-17T19:41:29.085" v="1732" actId="1076"/>
          <ac:picMkLst>
            <pc:docMk/>
            <pc:sldMk cId="0" sldId="658"/>
            <ac:picMk id="2" creationId="{80C4DC85-9E32-4DEC-AEB7-13B2A8ED2CF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1:40.103" v="1742" actId="1076"/>
        <pc:sldMkLst>
          <pc:docMk/>
          <pc:sldMk cId="0" sldId="659"/>
        </pc:sldMkLst>
        <pc:spChg chg="add mod">
          <ac:chgData name="Miller, Kristin" userId="19ce19e3-2a00-4ec6-b4d2-88964d70d18a" providerId="ADAL" clId="{0BEE93ED-9670-4075-8FB6-8FA9AD118D53}" dt="2024-03-17T04:39:55.997" v="406" actId="20577"/>
          <ac:spMkLst>
            <pc:docMk/>
            <pc:sldMk cId="0" sldId="659"/>
            <ac:spMk id="3" creationId="{4C7B279D-9A0D-9CDC-DDA2-F33F4FB0AF9D}"/>
          </ac:spMkLst>
        </pc:spChg>
        <pc:spChg chg="del">
          <ac:chgData name="Miller, Kristin" userId="19ce19e3-2a00-4ec6-b4d2-88964d70d18a" providerId="ADAL" clId="{0BEE93ED-9670-4075-8FB6-8FA9AD118D53}" dt="2024-03-17T04:39:59.292" v="407" actId="478"/>
          <ac:spMkLst>
            <pc:docMk/>
            <pc:sldMk cId="0" sldId="659"/>
            <ac:spMk id="59394" creationId="{9C83FA6A-434D-443C-BD7E-09176378872D}"/>
          </ac:spMkLst>
        </pc:spChg>
        <pc:picChg chg="mod">
          <ac:chgData name="Miller, Kristin" userId="19ce19e3-2a00-4ec6-b4d2-88964d70d18a" providerId="ADAL" clId="{0BEE93ED-9670-4075-8FB6-8FA9AD118D53}" dt="2024-03-17T19:41:40.103" v="1742" actId="1076"/>
          <ac:picMkLst>
            <pc:docMk/>
            <pc:sldMk cId="0" sldId="659"/>
            <ac:picMk id="2" creationId="{FA58EB8F-D502-4265-8982-564F39361E1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2:25.244" v="1752" actId="1076"/>
        <pc:sldMkLst>
          <pc:docMk/>
          <pc:sldMk cId="0" sldId="660"/>
        </pc:sldMkLst>
        <pc:spChg chg="add mod">
          <ac:chgData name="Miller, Kristin" userId="19ce19e3-2a00-4ec6-b4d2-88964d70d18a" providerId="ADAL" clId="{0BEE93ED-9670-4075-8FB6-8FA9AD118D53}" dt="2024-03-17T04:40:05.479" v="412" actId="20577"/>
          <ac:spMkLst>
            <pc:docMk/>
            <pc:sldMk cId="0" sldId="660"/>
            <ac:spMk id="3" creationId="{51C7A2EC-FA38-115B-3E1E-B7B5503B65F0}"/>
          </ac:spMkLst>
        </pc:spChg>
        <pc:spChg chg="del">
          <ac:chgData name="Miller, Kristin" userId="19ce19e3-2a00-4ec6-b4d2-88964d70d18a" providerId="ADAL" clId="{0BEE93ED-9670-4075-8FB6-8FA9AD118D53}" dt="2024-03-17T04:40:08.203" v="413" actId="478"/>
          <ac:spMkLst>
            <pc:docMk/>
            <pc:sldMk cId="0" sldId="660"/>
            <ac:spMk id="60418" creationId="{85F54A9C-B38C-46D0-8175-62F9ACF675E5}"/>
          </ac:spMkLst>
        </pc:spChg>
        <pc:picChg chg="mod">
          <ac:chgData name="Miller, Kristin" userId="19ce19e3-2a00-4ec6-b4d2-88964d70d18a" providerId="ADAL" clId="{0BEE93ED-9670-4075-8FB6-8FA9AD118D53}" dt="2024-03-17T19:42:25.244" v="1752" actId="1076"/>
          <ac:picMkLst>
            <pc:docMk/>
            <pc:sldMk cId="0" sldId="660"/>
            <ac:picMk id="2" creationId="{C78578D1-E0E6-4310-B79B-7338C761D64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2:37.989" v="1762" actId="1076"/>
        <pc:sldMkLst>
          <pc:docMk/>
          <pc:sldMk cId="0" sldId="661"/>
        </pc:sldMkLst>
        <pc:spChg chg="add mod">
          <ac:chgData name="Miller, Kristin" userId="19ce19e3-2a00-4ec6-b4d2-88964d70d18a" providerId="ADAL" clId="{0BEE93ED-9670-4075-8FB6-8FA9AD118D53}" dt="2024-03-17T04:40:13.396" v="418" actId="20577"/>
          <ac:spMkLst>
            <pc:docMk/>
            <pc:sldMk cId="0" sldId="661"/>
            <ac:spMk id="3" creationId="{4D60577D-BF6F-265B-E375-AC346FA5DB42}"/>
          </ac:spMkLst>
        </pc:spChg>
        <pc:spChg chg="del">
          <ac:chgData name="Miller, Kristin" userId="19ce19e3-2a00-4ec6-b4d2-88964d70d18a" providerId="ADAL" clId="{0BEE93ED-9670-4075-8FB6-8FA9AD118D53}" dt="2024-03-17T04:40:16.580" v="419" actId="478"/>
          <ac:spMkLst>
            <pc:docMk/>
            <pc:sldMk cId="0" sldId="661"/>
            <ac:spMk id="61442" creationId="{E821F258-75B3-4F9F-B2F5-79F9E71DDB90}"/>
          </ac:spMkLst>
        </pc:spChg>
        <pc:picChg chg="mod">
          <ac:chgData name="Miller, Kristin" userId="19ce19e3-2a00-4ec6-b4d2-88964d70d18a" providerId="ADAL" clId="{0BEE93ED-9670-4075-8FB6-8FA9AD118D53}" dt="2024-03-17T19:42:37.989" v="1762" actId="1076"/>
          <ac:picMkLst>
            <pc:docMk/>
            <pc:sldMk cId="0" sldId="661"/>
            <ac:picMk id="2" creationId="{3C5D5498-A76A-4A2A-978A-9CAFA3B5BF0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2:50.414" v="1772" actId="1076"/>
        <pc:sldMkLst>
          <pc:docMk/>
          <pc:sldMk cId="0" sldId="662"/>
        </pc:sldMkLst>
        <pc:spChg chg="add mod">
          <ac:chgData name="Miller, Kristin" userId="19ce19e3-2a00-4ec6-b4d2-88964d70d18a" providerId="ADAL" clId="{0BEE93ED-9670-4075-8FB6-8FA9AD118D53}" dt="2024-03-17T04:40:22.599" v="423" actId="20577"/>
          <ac:spMkLst>
            <pc:docMk/>
            <pc:sldMk cId="0" sldId="662"/>
            <ac:spMk id="3" creationId="{3E32E308-DEE4-8CF8-F366-12F42C4B847E}"/>
          </ac:spMkLst>
        </pc:spChg>
        <pc:spChg chg="del">
          <ac:chgData name="Miller, Kristin" userId="19ce19e3-2a00-4ec6-b4d2-88964d70d18a" providerId="ADAL" clId="{0BEE93ED-9670-4075-8FB6-8FA9AD118D53}" dt="2024-03-17T04:40:25.647" v="424" actId="478"/>
          <ac:spMkLst>
            <pc:docMk/>
            <pc:sldMk cId="0" sldId="662"/>
            <ac:spMk id="62466" creationId="{5FF59760-14F6-4E0C-B4DE-A543B83A0507}"/>
          </ac:spMkLst>
        </pc:spChg>
        <pc:picChg chg="mod">
          <ac:chgData name="Miller, Kristin" userId="19ce19e3-2a00-4ec6-b4d2-88964d70d18a" providerId="ADAL" clId="{0BEE93ED-9670-4075-8FB6-8FA9AD118D53}" dt="2024-03-17T19:42:50.414" v="1772" actId="1076"/>
          <ac:picMkLst>
            <pc:docMk/>
            <pc:sldMk cId="0" sldId="662"/>
            <ac:picMk id="2" creationId="{E0746E08-33C0-48D6-9961-CAA5D4D4717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3:07.307" v="1782" actId="1076"/>
        <pc:sldMkLst>
          <pc:docMk/>
          <pc:sldMk cId="0" sldId="663"/>
        </pc:sldMkLst>
        <pc:spChg chg="add mod">
          <ac:chgData name="Miller, Kristin" userId="19ce19e3-2a00-4ec6-b4d2-88964d70d18a" providerId="ADAL" clId="{0BEE93ED-9670-4075-8FB6-8FA9AD118D53}" dt="2024-03-17T04:40:31.452" v="429" actId="20577"/>
          <ac:spMkLst>
            <pc:docMk/>
            <pc:sldMk cId="0" sldId="663"/>
            <ac:spMk id="3" creationId="{F3E95AB3-3F2A-2AF4-9686-3C48D62C75B4}"/>
          </ac:spMkLst>
        </pc:spChg>
        <pc:spChg chg="del">
          <ac:chgData name="Miller, Kristin" userId="19ce19e3-2a00-4ec6-b4d2-88964d70d18a" providerId="ADAL" clId="{0BEE93ED-9670-4075-8FB6-8FA9AD118D53}" dt="2024-03-17T04:40:35.283" v="430" actId="478"/>
          <ac:spMkLst>
            <pc:docMk/>
            <pc:sldMk cId="0" sldId="663"/>
            <ac:spMk id="63490" creationId="{33BB01FC-8C94-415C-902E-7B8AA308EA55}"/>
          </ac:spMkLst>
        </pc:spChg>
        <pc:picChg chg="mod">
          <ac:chgData name="Miller, Kristin" userId="19ce19e3-2a00-4ec6-b4d2-88964d70d18a" providerId="ADAL" clId="{0BEE93ED-9670-4075-8FB6-8FA9AD118D53}" dt="2024-03-17T19:43:07.307" v="1782" actId="1076"/>
          <ac:picMkLst>
            <pc:docMk/>
            <pc:sldMk cId="0" sldId="663"/>
            <ac:picMk id="2" creationId="{869DBBD1-3D8F-43F9-BC40-09BFFB03BFA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3:19.810" v="1792" actId="1076"/>
        <pc:sldMkLst>
          <pc:docMk/>
          <pc:sldMk cId="0" sldId="664"/>
        </pc:sldMkLst>
        <pc:spChg chg="add mod">
          <ac:chgData name="Miller, Kristin" userId="19ce19e3-2a00-4ec6-b4d2-88964d70d18a" providerId="ADAL" clId="{0BEE93ED-9670-4075-8FB6-8FA9AD118D53}" dt="2024-03-17T04:40:45.592" v="435" actId="20577"/>
          <ac:spMkLst>
            <pc:docMk/>
            <pc:sldMk cId="0" sldId="664"/>
            <ac:spMk id="3" creationId="{74DE7C01-56D7-103A-9463-59478433D3F6}"/>
          </ac:spMkLst>
        </pc:spChg>
        <pc:spChg chg="del">
          <ac:chgData name="Miller, Kristin" userId="19ce19e3-2a00-4ec6-b4d2-88964d70d18a" providerId="ADAL" clId="{0BEE93ED-9670-4075-8FB6-8FA9AD118D53}" dt="2024-03-17T04:40:48.828" v="436" actId="478"/>
          <ac:spMkLst>
            <pc:docMk/>
            <pc:sldMk cId="0" sldId="664"/>
            <ac:spMk id="64514" creationId="{445AE1AC-8EB7-4B7A-A413-BA2B5085F32E}"/>
          </ac:spMkLst>
        </pc:spChg>
        <pc:picChg chg="mod">
          <ac:chgData name="Miller, Kristin" userId="19ce19e3-2a00-4ec6-b4d2-88964d70d18a" providerId="ADAL" clId="{0BEE93ED-9670-4075-8FB6-8FA9AD118D53}" dt="2024-03-17T19:43:19.810" v="1792" actId="1076"/>
          <ac:picMkLst>
            <pc:docMk/>
            <pc:sldMk cId="0" sldId="664"/>
            <ac:picMk id="2" creationId="{40AFEE99-0DF5-47AD-B4F7-4FD1FC86FCF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3:32.294" v="1802" actId="1076"/>
        <pc:sldMkLst>
          <pc:docMk/>
          <pc:sldMk cId="0" sldId="665"/>
        </pc:sldMkLst>
        <pc:spChg chg="add mod">
          <ac:chgData name="Miller, Kristin" userId="19ce19e3-2a00-4ec6-b4d2-88964d70d18a" providerId="ADAL" clId="{0BEE93ED-9670-4075-8FB6-8FA9AD118D53}" dt="2024-03-17T04:40:54.796" v="443" actId="20577"/>
          <ac:spMkLst>
            <pc:docMk/>
            <pc:sldMk cId="0" sldId="665"/>
            <ac:spMk id="3" creationId="{C80FC747-DEE3-50AE-5A4A-F2E223BBC5B0}"/>
          </ac:spMkLst>
        </pc:spChg>
        <pc:spChg chg="del">
          <ac:chgData name="Miller, Kristin" userId="19ce19e3-2a00-4ec6-b4d2-88964d70d18a" providerId="ADAL" clId="{0BEE93ED-9670-4075-8FB6-8FA9AD118D53}" dt="2024-03-17T04:40:58.245" v="444" actId="478"/>
          <ac:spMkLst>
            <pc:docMk/>
            <pc:sldMk cId="0" sldId="665"/>
            <ac:spMk id="65538" creationId="{5FC4CC61-4FD2-4098-B1D1-AC7CD446F1D5}"/>
          </ac:spMkLst>
        </pc:spChg>
        <pc:picChg chg="mod">
          <ac:chgData name="Miller, Kristin" userId="19ce19e3-2a00-4ec6-b4d2-88964d70d18a" providerId="ADAL" clId="{0BEE93ED-9670-4075-8FB6-8FA9AD118D53}" dt="2024-03-17T19:43:32.294" v="1802" actId="1076"/>
          <ac:picMkLst>
            <pc:docMk/>
            <pc:sldMk cId="0" sldId="665"/>
            <ac:picMk id="2" creationId="{275CE0DC-A243-4566-8EA0-7AA6A0F15CC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3:54.980" v="1822" actId="1076"/>
        <pc:sldMkLst>
          <pc:docMk/>
          <pc:sldMk cId="0" sldId="666"/>
        </pc:sldMkLst>
        <pc:spChg chg="add mod">
          <ac:chgData name="Miller, Kristin" userId="19ce19e3-2a00-4ec6-b4d2-88964d70d18a" providerId="ADAL" clId="{0BEE93ED-9670-4075-8FB6-8FA9AD118D53}" dt="2024-03-17T04:41:22.008" v="456" actId="20577"/>
          <ac:spMkLst>
            <pc:docMk/>
            <pc:sldMk cId="0" sldId="666"/>
            <ac:spMk id="3" creationId="{9BF65FBF-8ED4-2FF1-98B8-B69BDEC41961}"/>
          </ac:spMkLst>
        </pc:spChg>
        <pc:spChg chg="del">
          <ac:chgData name="Miller, Kristin" userId="19ce19e3-2a00-4ec6-b4d2-88964d70d18a" providerId="ADAL" clId="{0BEE93ED-9670-4075-8FB6-8FA9AD118D53}" dt="2024-03-17T04:41:25.264" v="457" actId="478"/>
          <ac:spMkLst>
            <pc:docMk/>
            <pc:sldMk cId="0" sldId="666"/>
            <ac:spMk id="67586" creationId="{F5525F49-8798-456F-B282-3386AD6D0568}"/>
          </ac:spMkLst>
        </pc:spChg>
        <pc:picChg chg="mod">
          <ac:chgData name="Miller, Kristin" userId="19ce19e3-2a00-4ec6-b4d2-88964d70d18a" providerId="ADAL" clId="{0BEE93ED-9670-4075-8FB6-8FA9AD118D53}" dt="2024-03-17T19:43:54.980" v="1822" actId="1076"/>
          <ac:picMkLst>
            <pc:docMk/>
            <pc:sldMk cId="0" sldId="666"/>
            <ac:picMk id="2" creationId="{73940EC9-81F0-4224-8FB1-17FB6EDD7A4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4:05.880" v="1832" actId="1076"/>
        <pc:sldMkLst>
          <pc:docMk/>
          <pc:sldMk cId="0" sldId="668"/>
        </pc:sldMkLst>
        <pc:spChg chg="add mod">
          <ac:chgData name="Miller, Kristin" userId="19ce19e3-2a00-4ec6-b4d2-88964d70d18a" providerId="ADAL" clId="{0BEE93ED-9670-4075-8FB6-8FA9AD118D53}" dt="2024-03-17T04:41:31.814" v="462" actId="20577"/>
          <ac:spMkLst>
            <pc:docMk/>
            <pc:sldMk cId="0" sldId="668"/>
            <ac:spMk id="3" creationId="{2266632E-44A9-719D-ADC0-C00A5CFD80B1}"/>
          </ac:spMkLst>
        </pc:spChg>
        <pc:spChg chg="del">
          <ac:chgData name="Miller, Kristin" userId="19ce19e3-2a00-4ec6-b4d2-88964d70d18a" providerId="ADAL" clId="{0BEE93ED-9670-4075-8FB6-8FA9AD118D53}" dt="2024-03-17T04:41:34.964" v="463" actId="478"/>
          <ac:spMkLst>
            <pc:docMk/>
            <pc:sldMk cId="0" sldId="668"/>
            <ac:spMk id="68610" creationId="{0B8765B7-9D91-4B5D-9CCC-C2F68CEE3A45}"/>
          </ac:spMkLst>
        </pc:spChg>
        <pc:picChg chg="mod">
          <ac:chgData name="Miller, Kristin" userId="19ce19e3-2a00-4ec6-b4d2-88964d70d18a" providerId="ADAL" clId="{0BEE93ED-9670-4075-8FB6-8FA9AD118D53}" dt="2024-03-17T19:44:05.880" v="1832" actId="1076"/>
          <ac:picMkLst>
            <pc:docMk/>
            <pc:sldMk cId="0" sldId="668"/>
            <ac:picMk id="2" creationId="{F8EBF488-570A-4FA4-B269-18FF0CDC080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4:20.127" v="1842" actId="1076"/>
        <pc:sldMkLst>
          <pc:docMk/>
          <pc:sldMk cId="0" sldId="669"/>
        </pc:sldMkLst>
        <pc:spChg chg="add mod">
          <ac:chgData name="Miller, Kristin" userId="19ce19e3-2a00-4ec6-b4d2-88964d70d18a" providerId="ADAL" clId="{0BEE93ED-9670-4075-8FB6-8FA9AD118D53}" dt="2024-03-17T04:41:42.350" v="468" actId="20577"/>
          <ac:spMkLst>
            <pc:docMk/>
            <pc:sldMk cId="0" sldId="669"/>
            <ac:spMk id="3" creationId="{B0791250-24B6-1CA4-25EE-31CC8EC402F1}"/>
          </ac:spMkLst>
        </pc:spChg>
        <pc:spChg chg="del">
          <ac:chgData name="Miller, Kristin" userId="19ce19e3-2a00-4ec6-b4d2-88964d70d18a" providerId="ADAL" clId="{0BEE93ED-9670-4075-8FB6-8FA9AD118D53}" dt="2024-03-17T04:41:45.740" v="469" actId="478"/>
          <ac:spMkLst>
            <pc:docMk/>
            <pc:sldMk cId="0" sldId="669"/>
            <ac:spMk id="69634" creationId="{EB4E40EC-676C-4390-A705-868C2E7BE5A9}"/>
          </ac:spMkLst>
        </pc:spChg>
        <pc:picChg chg="mod">
          <ac:chgData name="Miller, Kristin" userId="19ce19e3-2a00-4ec6-b4d2-88964d70d18a" providerId="ADAL" clId="{0BEE93ED-9670-4075-8FB6-8FA9AD118D53}" dt="2024-03-17T19:44:20.127" v="1842" actId="1076"/>
          <ac:picMkLst>
            <pc:docMk/>
            <pc:sldMk cId="0" sldId="669"/>
            <ac:picMk id="2" creationId="{2C6F59D4-4928-4666-A4DD-EB4A2758E99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4:51.418" v="1852" actId="1076"/>
        <pc:sldMkLst>
          <pc:docMk/>
          <pc:sldMk cId="0" sldId="671"/>
        </pc:sldMkLst>
        <pc:spChg chg="add mod">
          <ac:chgData name="Miller, Kristin" userId="19ce19e3-2a00-4ec6-b4d2-88964d70d18a" providerId="ADAL" clId="{0BEE93ED-9670-4075-8FB6-8FA9AD118D53}" dt="2024-03-17T04:41:52.714" v="475" actId="20577"/>
          <ac:spMkLst>
            <pc:docMk/>
            <pc:sldMk cId="0" sldId="671"/>
            <ac:spMk id="3" creationId="{BE27BA14-5E0E-8DDC-960B-867C379DAD8B}"/>
          </ac:spMkLst>
        </pc:spChg>
        <pc:spChg chg="del">
          <ac:chgData name="Miller, Kristin" userId="19ce19e3-2a00-4ec6-b4d2-88964d70d18a" providerId="ADAL" clId="{0BEE93ED-9670-4075-8FB6-8FA9AD118D53}" dt="2024-03-17T04:41:56.420" v="476" actId="478"/>
          <ac:spMkLst>
            <pc:docMk/>
            <pc:sldMk cId="0" sldId="671"/>
            <ac:spMk id="70658" creationId="{C6D75187-58C1-490E-8E6D-D31EA8D56544}"/>
          </ac:spMkLst>
        </pc:spChg>
        <pc:picChg chg="mod">
          <ac:chgData name="Miller, Kristin" userId="19ce19e3-2a00-4ec6-b4d2-88964d70d18a" providerId="ADAL" clId="{0BEE93ED-9670-4075-8FB6-8FA9AD118D53}" dt="2024-03-17T19:44:51.418" v="1852" actId="1076"/>
          <ac:picMkLst>
            <pc:docMk/>
            <pc:sldMk cId="0" sldId="671"/>
            <ac:picMk id="2" creationId="{CF6A2D21-F556-4729-A8AE-47F0326E7A7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5:01.093" v="1862" actId="1076"/>
        <pc:sldMkLst>
          <pc:docMk/>
          <pc:sldMk cId="0" sldId="672"/>
        </pc:sldMkLst>
        <pc:spChg chg="add mod">
          <ac:chgData name="Miller, Kristin" userId="19ce19e3-2a00-4ec6-b4d2-88964d70d18a" providerId="ADAL" clId="{0BEE93ED-9670-4075-8FB6-8FA9AD118D53}" dt="2024-03-17T04:42:03.732" v="482" actId="20577"/>
          <ac:spMkLst>
            <pc:docMk/>
            <pc:sldMk cId="0" sldId="672"/>
            <ac:spMk id="3" creationId="{09E181C3-1875-A432-1192-F18D70E93A19}"/>
          </ac:spMkLst>
        </pc:spChg>
        <pc:spChg chg="del">
          <ac:chgData name="Miller, Kristin" userId="19ce19e3-2a00-4ec6-b4d2-88964d70d18a" providerId="ADAL" clId="{0BEE93ED-9670-4075-8FB6-8FA9AD118D53}" dt="2024-03-17T04:42:07.068" v="483" actId="478"/>
          <ac:spMkLst>
            <pc:docMk/>
            <pc:sldMk cId="0" sldId="672"/>
            <ac:spMk id="71682" creationId="{F7EC07C2-4399-4477-BA10-3F645117EDF4}"/>
          </ac:spMkLst>
        </pc:spChg>
        <pc:picChg chg="mod">
          <ac:chgData name="Miller, Kristin" userId="19ce19e3-2a00-4ec6-b4d2-88964d70d18a" providerId="ADAL" clId="{0BEE93ED-9670-4075-8FB6-8FA9AD118D53}" dt="2024-03-17T19:45:01.093" v="1862" actId="1076"/>
          <ac:picMkLst>
            <pc:docMk/>
            <pc:sldMk cId="0" sldId="672"/>
            <ac:picMk id="2" creationId="{47852BD1-5E05-476E-B6F8-A01A54F6844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5:32.878" v="1872" actId="1076"/>
        <pc:sldMkLst>
          <pc:docMk/>
          <pc:sldMk cId="0" sldId="673"/>
        </pc:sldMkLst>
        <pc:spChg chg="add mod">
          <ac:chgData name="Miller, Kristin" userId="19ce19e3-2a00-4ec6-b4d2-88964d70d18a" providerId="ADAL" clId="{0BEE93ED-9670-4075-8FB6-8FA9AD118D53}" dt="2024-03-17T04:42:12.293" v="489" actId="20577"/>
          <ac:spMkLst>
            <pc:docMk/>
            <pc:sldMk cId="0" sldId="673"/>
            <ac:spMk id="3" creationId="{1F57D457-D526-238D-5012-AF721CED8DBF}"/>
          </ac:spMkLst>
        </pc:spChg>
        <pc:spChg chg="del">
          <ac:chgData name="Miller, Kristin" userId="19ce19e3-2a00-4ec6-b4d2-88964d70d18a" providerId="ADAL" clId="{0BEE93ED-9670-4075-8FB6-8FA9AD118D53}" dt="2024-03-17T04:42:15.801" v="490" actId="478"/>
          <ac:spMkLst>
            <pc:docMk/>
            <pc:sldMk cId="0" sldId="673"/>
            <ac:spMk id="72706" creationId="{F54911E2-FA1B-4F05-A57A-7547212C85E0}"/>
          </ac:spMkLst>
        </pc:spChg>
        <pc:picChg chg="mod">
          <ac:chgData name="Miller, Kristin" userId="19ce19e3-2a00-4ec6-b4d2-88964d70d18a" providerId="ADAL" clId="{0BEE93ED-9670-4075-8FB6-8FA9AD118D53}" dt="2024-03-17T19:45:32.878" v="1872" actId="1076"/>
          <ac:picMkLst>
            <pc:docMk/>
            <pc:sldMk cId="0" sldId="673"/>
            <ac:picMk id="2" creationId="{A0F0C529-76FE-49CE-AEC5-50A9B7A6B90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5:43.111" v="1882" actId="1076"/>
        <pc:sldMkLst>
          <pc:docMk/>
          <pc:sldMk cId="0" sldId="674"/>
        </pc:sldMkLst>
        <pc:spChg chg="add mod">
          <ac:chgData name="Miller, Kristin" userId="19ce19e3-2a00-4ec6-b4d2-88964d70d18a" providerId="ADAL" clId="{0BEE93ED-9670-4075-8FB6-8FA9AD118D53}" dt="2024-03-17T04:42:21.489" v="495" actId="20577"/>
          <ac:spMkLst>
            <pc:docMk/>
            <pc:sldMk cId="0" sldId="674"/>
            <ac:spMk id="3" creationId="{88C21588-B94C-35F5-AB85-C5F9A6DAF528}"/>
          </ac:spMkLst>
        </pc:spChg>
        <pc:spChg chg="del">
          <ac:chgData name="Miller, Kristin" userId="19ce19e3-2a00-4ec6-b4d2-88964d70d18a" providerId="ADAL" clId="{0BEE93ED-9670-4075-8FB6-8FA9AD118D53}" dt="2024-03-17T04:42:24.290" v="496" actId="478"/>
          <ac:spMkLst>
            <pc:docMk/>
            <pc:sldMk cId="0" sldId="674"/>
            <ac:spMk id="73730" creationId="{B778B65E-1E71-4A59-B3A2-00392F1B00D3}"/>
          </ac:spMkLst>
        </pc:spChg>
        <pc:picChg chg="mod">
          <ac:chgData name="Miller, Kristin" userId="19ce19e3-2a00-4ec6-b4d2-88964d70d18a" providerId="ADAL" clId="{0BEE93ED-9670-4075-8FB6-8FA9AD118D53}" dt="2024-03-17T19:45:43.111" v="1882" actId="1076"/>
          <ac:picMkLst>
            <pc:docMk/>
            <pc:sldMk cId="0" sldId="674"/>
            <ac:picMk id="2" creationId="{952034E0-A284-46D4-935A-0821B76E588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6:22.208" v="1894" actId="1076"/>
        <pc:sldMkLst>
          <pc:docMk/>
          <pc:sldMk cId="0" sldId="675"/>
        </pc:sldMkLst>
        <pc:spChg chg="add mod">
          <ac:chgData name="Miller, Kristin" userId="19ce19e3-2a00-4ec6-b4d2-88964d70d18a" providerId="ADAL" clId="{0BEE93ED-9670-4075-8FB6-8FA9AD118D53}" dt="2024-03-17T04:42:29.085" v="501" actId="20577"/>
          <ac:spMkLst>
            <pc:docMk/>
            <pc:sldMk cId="0" sldId="675"/>
            <ac:spMk id="3" creationId="{7EBE7DB6-32A0-F1E5-D614-422E9174C3CC}"/>
          </ac:spMkLst>
        </pc:spChg>
        <pc:spChg chg="del">
          <ac:chgData name="Miller, Kristin" userId="19ce19e3-2a00-4ec6-b4d2-88964d70d18a" providerId="ADAL" clId="{0BEE93ED-9670-4075-8FB6-8FA9AD118D53}" dt="2024-03-17T04:42:32.447" v="502" actId="478"/>
          <ac:spMkLst>
            <pc:docMk/>
            <pc:sldMk cId="0" sldId="675"/>
            <ac:spMk id="74754" creationId="{2F0FA0F3-875B-41E3-98E5-3988B8535B0A}"/>
          </ac:spMkLst>
        </pc:spChg>
        <pc:picChg chg="mod">
          <ac:chgData name="Miller, Kristin" userId="19ce19e3-2a00-4ec6-b4d2-88964d70d18a" providerId="ADAL" clId="{0BEE93ED-9670-4075-8FB6-8FA9AD118D53}" dt="2024-03-17T19:46:22.208" v="1894" actId="1076"/>
          <ac:picMkLst>
            <pc:docMk/>
            <pc:sldMk cId="0" sldId="675"/>
            <ac:picMk id="2" creationId="{E9013629-5CAE-480A-A431-4D2A84976FE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6:32.765" v="1904" actId="1076"/>
        <pc:sldMkLst>
          <pc:docMk/>
          <pc:sldMk cId="0" sldId="676"/>
        </pc:sldMkLst>
        <pc:spChg chg="add mod">
          <ac:chgData name="Miller, Kristin" userId="19ce19e3-2a00-4ec6-b4d2-88964d70d18a" providerId="ADAL" clId="{0BEE93ED-9670-4075-8FB6-8FA9AD118D53}" dt="2024-03-17T04:42:37.527" v="507" actId="20577"/>
          <ac:spMkLst>
            <pc:docMk/>
            <pc:sldMk cId="0" sldId="676"/>
            <ac:spMk id="3" creationId="{30D02760-6AC3-7C96-0AFC-702CD37B4414}"/>
          </ac:spMkLst>
        </pc:spChg>
        <pc:spChg chg="del">
          <ac:chgData name="Miller, Kristin" userId="19ce19e3-2a00-4ec6-b4d2-88964d70d18a" providerId="ADAL" clId="{0BEE93ED-9670-4075-8FB6-8FA9AD118D53}" dt="2024-03-17T04:42:40.380" v="508" actId="478"/>
          <ac:spMkLst>
            <pc:docMk/>
            <pc:sldMk cId="0" sldId="676"/>
            <ac:spMk id="75778" creationId="{6D3D914E-E4CC-4C08-82C3-D3114C24A8ED}"/>
          </ac:spMkLst>
        </pc:spChg>
        <pc:picChg chg="mod">
          <ac:chgData name="Miller, Kristin" userId="19ce19e3-2a00-4ec6-b4d2-88964d70d18a" providerId="ADAL" clId="{0BEE93ED-9670-4075-8FB6-8FA9AD118D53}" dt="2024-03-17T19:46:32.765" v="1904" actId="1076"/>
          <ac:picMkLst>
            <pc:docMk/>
            <pc:sldMk cId="0" sldId="676"/>
            <ac:picMk id="2" creationId="{87565413-43AA-4DF1-BB2D-02E95B36D2C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6:44.034" v="1914" actId="1076"/>
        <pc:sldMkLst>
          <pc:docMk/>
          <pc:sldMk cId="0" sldId="677"/>
        </pc:sldMkLst>
        <pc:spChg chg="add mod">
          <ac:chgData name="Miller, Kristin" userId="19ce19e3-2a00-4ec6-b4d2-88964d70d18a" providerId="ADAL" clId="{0BEE93ED-9670-4075-8FB6-8FA9AD118D53}" dt="2024-03-17T04:42:48.320" v="521" actId="20577"/>
          <ac:spMkLst>
            <pc:docMk/>
            <pc:sldMk cId="0" sldId="677"/>
            <ac:spMk id="3" creationId="{71C17F33-8A51-93F5-CA04-0E985ADAD867}"/>
          </ac:spMkLst>
        </pc:spChg>
        <pc:spChg chg="del">
          <ac:chgData name="Miller, Kristin" userId="19ce19e3-2a00-4ec6-b4d2-88964d70d18a" providerId="ADAL" clId="{0BEE93ED-9670-4075-8FB6-8FA9AD118D53}" dt="2024-03-17T04:42:50.784" v="522" actId="478"/>
          <ac:spMkLst>
            <pc:docMk/>
            <pc:sldMk cId="0" sldId="677"/>
            <ac:spMk id="76802" creationId="{F14F984C-C5D2-49FC-BCF2-A518984AFE09}"/>
          </ac:spMkLst>
        </pc:spChg>
        <pc:picChg chg="mod">
          <ac:chgData name="Miller, Kristin" userId="19ce19e3-2a00-4ec6-b4d2-88964d70d18a" providerId="ADAL" clId="{0BEE93ED-9670-4075-8FB6-8FA9AD118D53}" dt="2024-03-17T19:46:44.034" v="1914" actId="1076"/>
          <ac:picMkLst>
            <pc:docMk/>
            <pc:sldMk cId="0" sldId="677"/>
            <ac:picMk id="2" creationId="{8CEA29A4-5CC7-45D1-B732-89F09B465BB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8:02.545" v="1934" actId="1076"/>
        <pc:sldMkLst>
          <pc:docMk/>
          <pc:sldMk cId="0" sldId="678"/>
        </pc:sldMkLst>
        <pc:spChg chg="add mod">
          <ac:chgData name="Miller, Kristin" userId="19ce19e3-2a00-4ec6-b4d2-88964d70d18a" providerId="ADAL" clId="{0BEE93ED-9670-4075-8FB6-8FA9AD118D53}" dt="2024-03-17T04:43:03.681" v="532" actId="20577"/>
          <ac:spMkLst>
            <pc:docMk/>
            <pc:sldMk cId="0" sldId="678"/>
            <ac:spMk id="3" creationId="{6740BB4D-8A9F-9171-863E-68CB69E73DD2}"/>
          </ac:spMkLst>
        </pc:spChg>
        <pc:spChg chg="del">
          <ac:chgData name="Miller, Kristin" userId="19ce19e3-2a00-4ec6-b4d2-88964d70d18a" providerId="ADAL" clId="{0BEE93ED-9670-4075-8FB6-8FA9AD118D53}" dt="2024-03-17T04:43:06.593" v="533" actId="478"/>
          <ac:spMkLst>
            <pc:docMk/>
            <pc:sldMk cId="0" sldId="678"/>
            <ac:spMk id="78850" creationId="{A40C6B86-B4C2-4A5A-8DEE-26AED49BC464}"/>
          </ac:spMkLst>
        </pc:spChg>
        <pc:picChg chg="mod">
          <ac:chgData name="Miller, Kristin" userId="19ce19e3-2a00-4ec6-b4d2-88964d70d18a" providerId="ADAL" clId="{0BEE93ED-9670-4075-8FB6-8FA9AD118D53}" dt="2024-03-17T19:48:02.545" v="1934" actId="1076"/>
          <ac:picMkLst>
            <pc:docMk/>
            <pc:sldMk cId="0" sldId="678"/>
            <ac:picMk id="2" creationId="{FE9FB1DE-E90A-446E-87BD-6361A8C0359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8:13.812" v="1944" actId="1076"/>
        <pc:sldMkLst>
          <pc:docMk/>
          <pc:sldMk cId="0" sldId="679"/>
        </pc:sldMkLst>
        <pc:spChg chg="add mod">
          <ac:chgData name="Miller, Kristin" userId="19ce19e3-2a00-4ec6-b4d2-88964d70d18a" providerId="ADAL" clId="{0BEE93ED-9670-4075-8FB6-8FA9AD118D53}" dt="2024-03-17T04:43:10.762" v="538" actId="20577"/>
          <ac:spMkLst>
            <pc:docMk/>
            <pc:sldMk cId="0" sldId="679"/>
            <ac:spMk id="3" creationId="{6DE80119-6830-B11A-7C9E-747E4689D0B5}"/>
          </ac:spMkLst>
        </pc:spChg>
        <pc:spChg chg="del">
          <ac:chgData name="Miller, Kristin" userId="19ce19e3-2a00-4ec6-b4d2-88964d70d18a" providerId="ADAL" clId="{0BEE93ED-9670-4075-8FB6-8FA9AD118D53}" dt="2024-03-17T04:43:13.559" v="539" actId="478"/>
          <ac:spMkLst>
            <pc:docMk/>
            <pc:sldMk cId="0" sldId="679"/>
            <ac:spMk id="79874" creationId="{F4B874E7-09CA-4DA8-A83C-24888C966A70}"/>
          </ac:spMkLst>
        </pc:spChg>
        <pc:picChg chg="mod">
          <ac:chgData name="Miller, Kristin" userId="19ce19e3-2a00-4ec6-b4d2-88964d70d18a" providerId="ADAL" clId="{0BEE93ED-9670-4075-8FB6-8FA9AD118D53}" dt="2024-03-17T19:48:13.812" v="1944" actId="1076"/>
          <ac:picMkLst>
            <pc:docMk/>
            <pc:sldMk cId="0" sldId="679"/>
            <ac:picMk id="2" creationId="{56291C9F-C2DF-4EB7-9A7C-C9136688F27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8:32.977" v="1957" actId="1076"/>
        <pc:sldMkLst>
          <pc:docMk/>
          <pc:sldMk cId="0" sldId="680"/>
        </pc:sldMkLst>
        <pc:spChg chg="add mod">
          <ac:chgData name="Miller, Kristin" userId="19ce19e3-2a00-4ec6-b4d2-88964d70d18a" providerId="ADAL" clId="{0BEE93ED-9670-4075-8FB6-8FA9AD118D53}" dt="2024-03-17T04:43:21.119" v="555" actId="20577"/>
          <ac:spMkLst>
            <pc:docMk/>
            <pc:sldMk cId="0" sldId="680"/>
            <ac:spMk id="3" creationId="{9C48218B-164A-E8B0-44DD-782C3F6F29E3}"/>
          </ac:spMkLst>
        </pc:spChg>
        <pc:spChg chg="del">
          <ac:chgData name="Miller, Kristin" userId="19ce19e3-2a00-4ec6-b4d2-88964d70d18a" providerId="ADAL" clId="{0BEE93ED-9670-4075-8FB6-8FA9AD118D53}" dt="2024-03-17T04:43:24.576" v="556" actId="478"/>
          <ac:spMkLst>
            <pc:docMk/>
            <pc:sldMk cId="0" sldId="680"/>
            <ac:spMk id="80898" creationId="{DE1F2A9E-A572-4C63-8270-E0BEB094012E}"/>
          </ac:spMkLst>
        </pc:spChg>
        <pc:picChg chg="mod">
          <ac:chgData name="Miller, Kristin" userId="19ce19e3-2a00-4ec6-b4d2-88964d70d18a" providerId="ADAL" clId="{0BEE93ED-9670-4075-8FB6-8FA9AD118D53}" dt="2024-03-17T19:48:32.977" v="1957" actId="1076"/>
          <ac:picMkLst>
            <pc:docMk/>
            <pc:sldMk cId="0" sldId="680"/>
            <ac:picMk id="2" creationId="{BD9BAEB7-1A1B-4BAD-8304-A563C674A94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8:51.937" v="1967" actId="1076"/>
        <pc:sldMkLst>
          <pc:docMk/>
          <pc:sldMk cId="0" sldId="681"/>
        </pc:sldMkLst>
        <pc:spChg chg="add mod">
          <ac:chgData name="Miller, Kristin" userId="19ce19e3-2a00-4ec6-b4d2-88964d70d18a" providerId="ADAL" clId="{0BEE93ED-9670-4075-8FB6-8FA9AD118D53}" dt="2024-03-17T04:43:31.044" v="563" actId="20577"/>
          <ac:spMkLst>
            <pc:docMk/>
            <pc:sldMk cId="0" sldId="681"/>
            <ac:spMk id="3" creationId="{2016AF7E-0A09-5E49-4796-A45F97A6A4D3}"/>
          </ac:spMkLst>
        </pc:spChg>
        <pc:spChg chg="del">
          <ac:chgData name="Miller, Kristin" userId="19ce19e3-2a00-4ec6-b4d2-88964d70d18a" providerId="ADAL" clId="{0BEE93ED-9670-4075-8FB6-8FA9AD118D53}" dt="2024-03-17T04:43:33.892" v="564" actId="478"/>
          <ac:spMkLst>
            <pc:docMk/>
            <pc:sldMk cId="0" sldId="681"/>
            <ac:spMk id="81922" creationId="{074D40E8-3859-401A-9A34-8266BE460AD8}"/>
          </ac:spMkLst>
        </pc:spChg>
        <pc:picChg chg="mod">
          <ac:chgData name="Miller, Kristin" userId="19ce19e3-2a00-4ec6-b4d2-88964d70d18a" providerId="ADAL" clId="{0BEE93ED-9670-4075-8FB6-8FA9AD118D53}" dt="2024-03-17T19:48:51.937" v="1967" actId="1076"/>
          <ac:picMkLst>
            <pc:docMk/>
            <pc:sldMk cId="0" sldId="681"/>
            <ac:picMk id="2" creationId="{2E2B2D5D-D549-4AB6-8007-1D2E7D2DAFE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9:34.893" v="1987" actId="1076"/>
        <pc:sldMkLst>
          <pc:docMk/>
          <pc:sldMk cId="0" sldId="683"/>
        </pc:sldMkLst>
        <pc:spChg chg="add mod">
          <ac:chgData name="Miller, Kristin" userId="19ce19e3-2a00-4ec6-b4d2-88964d70d18a" providerId="ADAL" clId="{0BEE93ED-9670-4075-8FB6-8FA9AD118D53}" dt="2024-03-17T04:43:48.104" v="580" actId="20577"/>
          <ac:spMkLst>
            <pc:docMk/>
            <pc:sldMk cId="0" sldId="683"/>
            <ac:spMk id="3" creationId="{A8B45CDB-1D87-F905-007D-B2F2A2D9B3F9}"/>
          </ac:spMkLst>
        </pc:spChg>
        <pc:spChg chg="del">
          <ac:chgData name="Miller, Kristin" userId="19ce19e3-2a00-4ec6-b4d2-88964d70d18a" providerId="ADAL" clId="{0BEE93ED-9670-4075-8FB6-8FA9AD118D53}" dt="2024-03-17T04:43:50.855" v="581" actId="478"/>
          <ac:spMkLst>
            <pc:docMk/>
            <pc:sldMk cId="0" sldId="683"/>
            <ac:spMk id="83970" creationId="{DFAAE97D-6A71-4CE0-BA5E-2BC88D926CC1}"/>
          </ac:spMkLst>
        </pc:spChg>
        <pc:picChg chg="mod">
          <ac:chgData name="Miller, Kristin" userId="19ce19e3-2a00-4ec6-b4d2-88964d70d18a" providerId="ADAL" clId="{0BEE93ED-9670-4075-8FB6-8FA9AD118D53}" dt="2024-03-17T19:49:34.893" v="1987" actId="1076"/>
          <ac:picMkLst>
            <pc:docMk/>
            <pc:sldMk cId="0" sldId="683"/>
            <ac:picMk id="2" creationId="{B14F69B2-9D3A-4931-A5D6-9E52CE30D63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5:22.606" v="1997" actId="1076"/>
        <pc:sldMkLst>
          <pc:docMk/>
          <pc:sldMk cId="0" sldId="684"/>
        </pc:sldMkLst>
        <pc:spChg chg="add mod">
          <ac:chgData name="Miller, Kristin" userId="19ce19e3-2a00-4ec6-b4d2-88964d70d18a" providerId="ADAL" clId="{0BEE93ED-9670-4075-8FB6-8FA9AD118D53}" dt="2024-03-17T04:43:57.893" v="594" actId="20577"/>
          <ac:spMkLst>
            <pc:docMk/>
            <pc:sldMk cId="0" sldId="684"/>
            <ac:spMk id="3" creationId="{0C786E57-BADC-EA88-0169-73D145E93749}"/>
          </ac:spMkLst>
        </pc:spChg>
        <pc:spChg chg="del">
          <ac:chgData name="Miller, Kristin" userId="19ce19e3-2a00-4ec6-b4d2-88964d70d18a" providerId="ADAL" clId="{0BEE93ED-9670-4075-8FB6-8FA9AD118D53}" dt="2024-03-17T04:44:00.502" v="595" actId="478"/>
          <ac:spMkLst>
            <pc:docMk/>
            <pc:sldMk cId="0" sldId="684"/>
            <ac:spMk id="84994" creationId="{F0E03E6D-537F-4884-BCCA-C41C5263492A}"/>
          </ac:spMkLst>
        </pc:spChg>
        <pc:picChg chg="mod">
          <ac:chgData name="Miller, Kristin" userId="19ce19e3-2a00-4ec6-b4d2-88964d70d18a" providerId="ADAL" clId="{0BEE93ED-9670-4075-8FB6-8FA9AD118D53}" dt="2024-03-17T20:15:22.606" v="1997" actId="1076"/>
          <ac:picMkLst>
            <pc:docMk/>
            <pc:sldMk cId="0" sldId="684"/>
            <ac:picMk id="2" creationId="{264D83AD-2675-401A-915D-3F5BF4D07B3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5:33.641" v="2007" actId="1076"/>
        <pc:sldMkLst>
          <pc:docMk/>
          <pc:sldMk cId="0" sldId="685"/>
        </pc:sldMkLst>
        <pc:spChg chg="add mod">
          <ac:chgData name="Miller, Kristin" userId="19ce19e3-2a00-4ec6-b4d2-88964d70d18a" providerId="ADAL" clId="{0BEE93ED-9670-4075-8FB6-8FA9AD118D53}" dt="2024-03-17T04:44:05.475" v="600" actId="20577"/>
          <ac:spMkLst>
            <pc:docMk/>
            <pc:sldMk cId="0" sldId="685"/>
            <ac:spMk id="3" creationId="{731D5E22-6462-BAEB-9014-D9BC951B3498}"/>
          </ac:spMkLst>
        </pc:spChg>
        <pc:spChg chg="del">
          <ac:chgData name="Miller, Kristin" userId="19ce19e3-2a00-4ec6-b4d2-88964d70d18a" providerId="ADAL" clId="{0BEE93ED-9670-4075-8FB6-8FA9AD118D53}" dt="2024-03-17T04:44:08.833" v="601" actId="478"/>
          <ac:spMkLst>
            <pc:docMk/>
            <pc:sldMk cId="0" sldId="685"/>
            <ac:spMk id="86018" creationId="{D1018E25-CF61-4341-A6F6-0A8BA963918A}"/>
          </ac:spMkLst>
        </pc:spChg>
        <pc:picChg chg="mod">
          <ac:chgData name="Miller, Kristin" userId="19ce19e3-2a00-4ec6-b4d2-88964d70d18a" providerId="ADAL" clId="{0BEE93ED-9670-4075-8FB6-8FA9AD118D53}" dt="2024-03-17T20:15:33.641" v="2007" actId="1076"/>
          <ac:picMkLst>
            <pc:docMk/>
            <pc:sldMk cId="0" sldId="685"/>
            <ac:picMk id="2" creationId="{8C13774F-7496-430F-9E7A-7F3311F84BF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5:44.539" v="2017" actId="1076"/>
        <pc:sldMkLst>
          <pc:docMk/>
          <pc:sldMk cId="0" sldId="686"/>
        </pc:sldMkLst>
        <pc:spChg chg="add mod">
          <ac:chgData name="Miller, Kristin" userId="19ce19e3-2a00-4ec6-b4d2-88964d70d18a" providerId="ADAL" clId="{0BEE93ED-9670-4075-8FB6-8FA9AD118D53}" dt="2024-03-17T04:44:13.849" v="606" actId="20577"/>
          <ac:spMkLst>
            <pc:docMk/>
            <pc:sldMk cId="0" sldId="686"/>
            <ac:spMk id="3" creationId="{E94A45BE-2C31-3DC0-05F1-E92541326786}"/>
          </ac:spMkLst>
        </pc:spChg>
        <pc:spChg chg="del">
          <ac:chgData name="Miller, Kristin" userId="19ce19e3-2a00-4ec6-b4d2-88964d70d18a" providerId="ADAL" clId="{0BEE93ED-9670-4075-8FB6-8FA9AD118D53}" dt="2024-03-17T04:44:16.463" v="607" actId="478"/>
          <ac:spMkLst>
            <pc:docMk/>
            <pc:sldMk cId="0" sldId="686"/>
            <ac:spMk id="87042" creationId="{E7294CA0-E609-427E-9462-13C5B912E751}"/>
          </ac:spMkLst>
        </pc:spChg>
        <pc:picChg chg="mod">
          <ac:chgData name="Miller, Kristin" userId="19ce19e3-2a00-4ec6-b4d2-88964d70d18a" providerId="ADAL" clId="{0BEE93ED-9670-4075-8FB6-8FA9AD118D53}" dt="2024-03-17T20:15:44.539" v="2017" actId="1076"/>
          <ac:picMkLst>
            <pc:docMk/>
            <pc:sldMk cId="0" sldId="686"/>
            <ac:picMk id="2" creationId="{30BD1A66-AFD4-433A-9EF0-B68C400D863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5:57.460" v="2027" actId="1076"/>
        <pc:sldMkLst>
          <pc:docMk/>
          <pc:sldMk cId="0" sldId="687"/>
        </pc:sldMkLst>
        <pc:spChg chg="add mod">
          <ac:chgData name="Miller, Kristin" userId="19ce19e3-2a00-4ec6-b4d2-88964d70d18a" providerId="ADAL" clId="{0BEE93ED-9670-4075-8FB6-8FA9AD118D53}" dt="2024-03-17T04:44:20.634" v="612" actId="20577"/>
          <ac:spMkLst>
            <pc:docMk/>
            <pc:sldMk cId="0" sldId="687"/>
            <ac:spMk id="3" creationId="{93F7089E-13A9-F3B1-5616-4822FBEF788C}"/>
          </ac:spMkLst>
        </pc:spChg>
        <pc:spChg chg="del">
          <ac:chgData name="Miller, Kristin" userId="19ce19e3-2a00-4ec6-b4d2-88964d70d18a" providerId="ADAL" clId="{0BEE93ED-9670-4075-8FB6-8FA9AD118D53}" dt="2024-03-17T04:44:23.677" v="613" actId="478"/>
          <ac:spMkLst>
            <pc:docMk/>
            <pc:sldMk cId="0" sldId="687"/>
            <ac:spMk id="88066" creationId="{78FDEC66-D212-4374-8EBC-87794D4C0524}"/>
          </ac:spMkLst>
        </pc:spChg>
        <pc:picChg chg="mod">
          <ac:chgData name="Miller, Kristin" userId="19ce19e3-2a00-4ec6-b4d2-88964d70d18a" providerId="ADAL" clId="{0BEE93ED-9670-4075-8FB6-8FA9AD118D53}" dt="2024-03-17T20:15:57.460" v="2027" actId="1076"/>
          <ac:picMkLst>
            <pc:docMk/>
            <pc:sldMk cId="0" sldId="687"/>
            <ac:picMk id="2" creationId="{CE5A39CF-2E2D-45C8-B4E9-B667D3B18EB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6:11.724" v="2037" actId="1076"/>
        <pc:sldMkLst>
          <pc:docMk/>
          <pc:sldMk cId="0" sldId="688"/>
        </pc:sldMkLst>
        <pc:spChg chg="add mod">
          <ac:chgData name="Miller, Kristin" userId="19ce19e3-2a00-4ec6-b4d2-88964d70d18a" providerId="ADAL" clId="{0BEE93ED-9670-4075-8FB6-8FA9AD118D53}" dt="2024-03-17T04:44:28.177" v="618" actId="20577"/>
          <ac:spMkLst>
            <pc:docMk/>
            <pc:sldMk cId="0" sldId="688"/>
            <ac:spMk id="3" creationId="{F8193343-ABCE-2552-8518-14D0D549BC6D}"/>
          </ac:spMkLst>
        </pc:spChg>
        <pc:spChg chg="del">
          <ac:chgData name="Miller, Kristin" userId="19ce19e3-2a00-4ec6-b4d2-88964d70d18a" providerId="ADAL" clId="{0BEE93ED-9670-4075-8FB6-8FA9AD118D53}" dt="2024-03-17T04:44:30.839" v="619" actId="478"/>
          <ac:spMkLst>
            <pc:docMk/>
            <pc:sldMk cId="0" sldId="688"/>
            <ac:spMk id="89090" creationId="{42A65829-8C73-4F6D-90A6-7B5D3FF40C55}"/>
          </ac:spMkLst>
        </pc:spChg>
        <pc:picChg chg="mod">
          <ac:chgData name="Miller, Kristin" userId="19ce19e3-2a00-4ec6-b4d2-88964d70d18a" providerId="ADAL" clId="{0BEE93ED-9670-4075-8FB6-8FA9AD118D53}" dt="2024-03-17T20:16:11.724" v="2037" actId="1076"/>
          <ac:picMkLst>
            <pc:docMk/>
            <pc:sldMk cId="0" sldId="688"/>
            <ac:picMk id="2" creationId="{C10E0FBD-06CC-400C-9379-96443843EED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6:22.764" v="2047" actId="1076"/>
        <pc:sldMkLst>
          <pc:docMk/>
          <pc:sldMk cId="0" sldId="689"/>
        </pc:sldMkLst>
        <pc:spChg chg="add mod">
          <ac:chgData name="Miller, Kristin" userId="19ce19e3-2a00-4ec6-b4d2-88964d70d18a" providerId="ADAL" clId="{0BEE93ED-9670-4075-8FB6-8FA9AD118D53}" dt="2024-03-17T04:44:35.505" v="624" actId="20577"/>
          <ac:spMkLst>
            <pc:docMk/>
            <pc:sldMk cId="0" sldId="689"/>
            <ac:spMk id="3" creationId="{3362E530-7198-6530-B73B-0919995CB55D}"/>
          </ac:spMkLst>
        </pc:spChg>
        <pc:spChg chg="del">
          <ac:chgData name="Miller, Kristin" userId="19ce19e3-2a00-4ec6-b4d2-88964d70d18a" providerId="ADAL" clId="{0BEE93ED-9670-4075-8FB6-8FA9AD118D53}" dt="2024-03-17T04:44:38.443" v="625" actId="478"/>
          <ac:spMkLst>
            <pc:docMk/>
            <pc:sldMk cId="0" sldId="689"/>
            <ac:spMk id="90114" creationId="{2F35A16E-C47D-4290-848F-6185F2AABF9A}"/>
          </ac:spMkLst>
        </pc:spChg>
        <pc:picChg chg="mod">
          <ac:chgData name="Miller, Kristin" userId="19ce19e3-2a00-4ec6-b4d2-88964d70d18a" providerId="ADAL" clId="{0BEE93ED-9670-4075-8FB6-8FA9AD118D53}" dt="2024-03-17T20:16:22.764" v="2047" actId="1076"/>
          <ac:picMkLst>
            <pc:docMk/>
            <pc:sldMk cId="0" sldId="689"/>
            <ac:picMk id="2" creationId="{3A58005B-0E4D-421A-BA24-BBEE98A7539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6:34.193" v="2057" actId="1076"/>
        <pc:sldMkLst>
          <pc:docMk/>
          <pc:sldMk cId="0" sldId="690"/>
        </pc:sldMkLst>
        <pc:spChg chg="add mod">
          <ac:chgData name="Miller, Kristin" userId="19ce19e3-2a00-4ec6-b4d2-88964d70d18a" providerId="ADAL" clId="{0BEE93ED-9670-4075-8FB6-8FA9AD118D53}" dt="2024-03-17T04:44:43.700" v="631" actId="20577"/>
          <ac:spMkLst>
            <pc:docMk/>
            <pc:sldMk cId="0" sldId="690"/>
            <ac:spMk id="3" creationId="{9832EF19-1C5C-4410-986C-7DA663064650}"/>
          </ac:spMkLst>
        </pc:spChg>
        <pc:spChg chg="del">
          <ac:chgData name="Miller, Kristin" userId="19ce19e3-2a00-4ec6-b4d2-88964d70d18a" providerId="ADAL" clId="{0BEE93ED-9670-4075-8FB6-8FA9AD118D53}" dt="2024-03-17T04:44:46.515" v="632" actId="478"/>
          <ac:spMkLst>
            <pc:docMk/>
            <pc:sldMk cId="0" sldId="690"/>
            <ac:spMk id="91138" creationId="{9DCDF100-EE39-4B12-A47D-91D00EDBABCC}"/>
          </ac:spMkLst>
        </pc:spChg>
        <pc:picChg chg="mod">
          <ac:chgData name="Miller, Kristin" userId="19ce19e3-2a00-4ec6-b4d2-88964d70d18a" providerId="ADAL" clId="{0BEE93ED-9670-4075-8FB6-8FA9AD118D53}" dt="2024-03-17T20:16:34.193" v="2057" actId="1076"/>
          <ac:picMkLst>
            <pc:docMk/>
            <pc:sldMk cId="0" sldId="690"/>
            <ac:picMk id="2" creationId="{5022CCAA-EB4D-4A3B-B3B6-1D6DE2EE3AB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6:57.228" v="2077" actId="1076"/>
        <pc:sldMkLst>
          <pc:docMk/>
          <pc:sldMk cId="0" sldId="691"/>
        </pc:sldMkLst>
        <pc:spChg chg="add mod">
          <ac:chgData name="Miller, Kristin" userId="19ce19e3-2a00-4ec6-b4d2-88964d70d18a" providerId="ADAL" clId="{0BEE93ED-9670-4075-8FB6-8FA9AD118D53}" dt="2024-03-17T04:44:58.784" v="644" actId="20577"/>
          <ac:spMkLst>
            <pc:docMk/>
            <pc:sldMk cId="0" sldId="691"/>
            <ac:spMk id="3" creationId="{AFFB74A7-1F4D-142D-86F1-D2B799B49486}"/>
          </ac:spMkLst>
        </pc:spChg>
        <pc:spChg chg="del">
          <ac:chgData name="Miller, Kristin" userId="19ce19e3-2a00-4ec6-b4d2-88964d70d18a" providerId="ADAL" clId="{0BEE93ED-9670-4075-8FB6-8FA9AD118D53}" dt="2024-03-17T04:45:02.392" v="645" actId="478"/>
          <ac:spMkLst>
            <pc:docMk/>
            <pc:sldMk cId="0" sldId="691"/>
            <ac:spMk id="93186" creationId="{D9B3FF6C-4EBD-4A20-80A1-AACCCABD31C3}"/>
          </ac:spMkLst>
        </pc:spChg>
        <pc:picChg chg="mod">
          <ac:chgData name="Miller, Kristin" userId="19ce19e3-2a00-4ec6-b4d2-88964d70d18a" providerId="ADAL" clId="{0BEE93ED-9670-4075-8FB6-8FA9AD118D53}" dt="2024-03-17T20:16:57.228" v="2077" actId="1076"/>
          <ac:picMkLst>
            <pc:docMk/>
            <pc:sldMk cId="0" sldId="691"/>
            <ac:picMk id="2" creationId="{417F4C3B-D934-45E4-9CAC-9001A284B66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7:10.768" v="2087" actId="1076"/>
        <pc:sldMkLst>
          <pc:docMk/>
          <pc:sldMk cId="0" sldId="692"/>
        </pc:sldMkLst>
        <pc:spChg chg="add mod">
          <ac:chgData name="Miller, Kristin" userId="19ce19e3-2a00-4ec6-b4d2-88964d70d18a" providerId="ADAL" clId="{0BEE93ED-9670-4075-8FB6-8FA9AD118D53}" dt="2024-03-17T04:45:07.126" v="651" actId="20577"/>
          <ac:spMkLst>
            <pc:docMk/>
            <pc:sldMk cId="0" sldId="692"/>
            <ac:spMk id="3" creationId="{978B375E-CB2A-FBEF-C7C9-B08199B14387}"/>
          </ac:spMkLst>
        </pc:spChg>
        <pc:spChg chg="del">
          <ac:chgData name="Miller, Kristin" userId="19ce19e3-2a00-4ec6-b4d2-88964d70d18a" providerId="ADAL" clId="{0BEE93ED-9670-4075-8FB6-8FA9AD118D53}" dt="2024-03-17T04:45:09.592" v="652" actId="478"/>
          <ac:spMkLst>
            <pc:docMk/>
            <pc:sldMk cId="0" sldId="692"/>
            <ac:spMk id="94210" creationId="{D91C982C-5524-4F38-B21B-9BEBE72A2EAE}"/>
          </ac:spMkLst>
        </pc:spChg>
        <pc:picChg chg="mod">
          <ac:chgData name="Miller, Kristin" userId="19ce19e3-2a00-4ec6-b4d2-88964d70d18a" providerId="ADAL" clId="{0BEE93ED-9670-4075-8FB6-8FA9AD118D53}" dt="2024-03-17T20:17:10.768" v="2087" actId="1076"/>
          <ac:picMkLst>
            <pc:docMk/>
            <pc:sldMk cId="0" sldId="692"/>
            <ac:picMk id="2" creationId="{716C30BC-6C74-4F37-A8D4-3B8107945CF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7:32.248" v="2107" actId="1076"/>
        <pc:sldMkLst>
          <pc:docMk/>
          <pc:sldMk cId="0" sldId="693"/>
        </pc:sldMkLst>
        <pc:spChg chg="add mod">
          <ac:chgData name="Miller, Kristin" userId="19ce19e3-2a00-4ec6-b4d2-88964d70d18a" providerId="ADAL" clId="{0BEE93ED-9670-4075-8FB6-8FA9AD118D53}" dt="2024-03-17T04:45:21.765" v="664" actId="20577"/>
          <ac:spMkLst>
            <pc:docMk/>
            <pc:sldMk cId="0" sldId="693"/>
            <ac:spMk id="3" creationId="{D1EE12B6-19C8-2F52-4529-AAFCB69DF733}"/>
          </ac:spMkLst>
        </pc:spChg>
        <pc:spChg chg="del">
          <ac:chgData name="Miller, Kristin" userId="19ce19e3-2a00-4ec6-b4d2-88964d70d18a" providerId="ADAL" clId="{0BEE93ED-9670-4075-8FB6-8FA9AD118D53}" dt="2024-03-17T04:45:24.481" v="665" actId="478"/>
          <ac:spMkLst>
            <pc:docMk/>
            <pc:sldMk cId="0" sldId="693"/>
            <ac:spMk id="96258" creationId="{39222DDE-A759-4C98-99F4-7B0639D1E26F}"/>
          </ac:spMkLst>
        </pc:spChg>
        <pc:picChg chg="mod">
          <ac:chgData name="Miller, Kristin" userId="19ce19e3-2a00-4ec6-b4d2-88964d70d18a" providerId="ADAL" clId="{0BEE93ED-9670-4075-8FB6-8FA9AD118D53}" dt="2024-03-17T20:17:32.248" v="2107" actId="1076"/>
          <ac:picMkLst>
            <pc:docMk/>
            <pc:sldMk cId="0" sldId="693"/>
            <ac:picMk id="2" creationId="{A2081847-1509-48CA-A349-556968E726D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7:45.792" v="2117" actId="1076"/>
        <pc:sldMkLst>
          <pc:docMk/>
          <pc:sldMk cId="0" sldId="694"/>
        </pc:sldMkLst>
        <pc:spChg chg="add mod">
          <ac:chgData name="Miller, Kristin" userId="19ce19e3-2a00-4ec6-b4d2-88964d70d18a" providerId="ADAL" clId="{0BEE93ED-9670-4075-8FB6-8FA9AD118D53}" dt="2024-03-17T04:45:29.192" v="670" actId="20577"/>
          <ac:spMkLst>
            <pc:docMk/>
            <pc:sldMk cId="0" sldId="694"/>
            <ac:spMk id="3" creationId="{35349954-F90D-412C-46AB-D007664A50F8}"/>
          </ac:spMkLst>
        </pc:spChg>
        <pc:spChg chg="del">
          <ac:chgData name="Miller, Kristin" userId="19ce19e3-2a00-4ec6-b4d2-88964d70d18a" providerId="ADAL" clId="{0BEE93ED-9670-4075-8FB6-8FA9AD118D53}" dt="2024-03-17T04:45:31.921" v="671" actId="478"/>
          <ac:spMkLst>
            <pc:docMk/>
            <pc:sldMk cId="0" sldId="694"/>
            <ac:spMk id="97282" creationId="{51378425-1389-4B0D-8A49-4627834B605B}"/>
          </ac:spMkLst>
        </pc:spChg>
        <pc:picChg chg="mod">
          <ac:chgData name="Miller, Kristin" userId="19ce19e3-2a00-4ec6-b4d2-88964d70d18a" providerId="ADAL" clId="{0BEE93ED-9670-4075-8FB6-8FA9AD118D53}" dt="2024-03-17T20:17:45.792" v="2117" actId="1076"/>
          <ac:picMkLst>
            <pc:docMk/>
            <pc:sldMk cId="0" sldId="694"/>
            <ac:picMk id="2" creationId="{50A1B298-27A1-4F27-9A52-E08EAA2D032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8:06.492" v="2137" actId="1076"/>
        <pc:sldMkLst>
          <pc:docMk/>
          <pc:sldMk cId="0" sldId="695"/>
        </pc:sldMkLst>
        <pc:spChg chg="add mod">
          <ac:chgData name="Miller, Kristin" userId="19ce19e3-2a00-4ec6-b4d2-88964d70d18a" providerId="ADAL" clId="{0BEE93ED-9670-4075-8FB6-8FA9AD118D53}" dt="2024-03-17T04:45:44.255" v="684" actId="20577"/>
          <ac:spMkLst>
            <pc:docMk/>
            <pc:sldMk cId="0" sldId="695"/>
            <ac:spMk id="3" creationId="{F7C7591D-A43E-6862-A4F3-D1AF7C19FD12}"/>
          </ac:spMkLst>
        </pc:spChg>
        <pc:spChg chg="del">
          <ac:chgData name="Miller, Kristin" userId="19ce19e3-2a00-4ec6-b4d2-88964d70d18a" providerId="ADAL" clId="{0BEE93ED-9670-4075-8FB6-8FA9AD118D53}" dt="2024-03-17T04:45:47.206" v="685" actId="478"/>
          <ac:spMkLst>
            <pc:docMk/>
            <pc:sldMk cId="0" sldId="695"/>
            <ac:spMk id="99330" creationId="{0E7F5BD2-151E-4E8A-BE6D-AECE57306BEB}"/>
          </ac:spMkLst>
        </pc:spChg>
        <pc:picChg chg="mod">
          <ac:chgData name="Miller, Kristin" userId="19ce19e3-2a00-4ec6-b4d2-88964d70d18a" providerId="ADAL" clId="{0BEE93ED-9670-4075-8FB6-8FA9AD118D53}" dt="2024-03-17T20:18:06.492" v="2137" actId="1076"/>
          <ac:picMkLst>
            <pc:docMk/>
            <pc:sldMk cId="0" sldId="695"/>
            <ac:picMk id="2" creationId="{B5B78B27-2823-42B5-B74D-DF6A7CE2C82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8:17.711" v="2147" actId="1076"/>
        <pc:sldMkLst>
          <pc:docMk/>
          <pc:sldMk cId="0" sldId="696"/>
        </pc:sldMkLst>
        <pc:spChg chg="add mod">
          <ac:chgData name="Miller, Kristin" userId="19ce19e3-2a00-4ec6-b4d2-88964d70d18a" providerId="ADAL" clId="{0BEE93ED-9670-4075-8FB6-8FA9AD118D53}" dt="2024-03-17T04:45:51.110" v="690" actId="20577"/>
          <ac:spMkLst>
            <pc:docMk/>
            <pc:sldMk cId="0" sldId="696"/>
            <ac:spMk id="3" creationId="{5198DCDF-0DB1-96A8-9627-E3AFCAAA217A}"/>
          </ac:spMkLst>
        </pc:spChg>
        <pc:spChg chg="del">
          <ac:chgData name="Miller, Kristin" userId="19ce19e3-2a00-4ec6-b4d2-88964d70d18a" providerId="ADAL" clId="{0BEE93ED-9670-4075-8FB6-8FA9AD118D53}" dt="2024-03-17T04:45:54.048" v="691" actId="478"/>
          <ac:spMkLst>
            <pc:docMk/>
            <pc:sldMk cId="0" sldId="696"/>
            <ac:spMk id="100354" creationId="{3A87B2B6-AB5B-4A07-B148-4FB548AC687B}"/>
          </ac:spMkLst>
        </pc:spChg>
        <pc:picChg chg="mod">
          <ac:chgData name="Miller, Kristin" userId="19ce19e3-2a00-4ec6-b4d2-88964d70d18a" providerId="ADAL" clId="{0BEE93ED-9670-4075-8FB6-8FA9AD118D53}" dt="2024-03-17T20:18:17.711" v="2147" actId="1076"/>
          <ac:picMkLst>
            <pc:docMk/>
            <pc:sldMk cId="0" sldId="696"/>
            <ac:picMk id="2" creationId="{47455E98-9B71-48E3-BBC3-7AF30246346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8:44.973" v="2167" actId="1076"/>
        <pc:sldMkLst>
          <pc:docMk/>
          <pc:sldMk cId="0" sldId="697"/>
        </pc:sldMkLst>
        <pc:spChg chg="add mod">
          <ac:chgData name="Miller, Kristin" userId="19ce19e3-2a00-4ec6-b4d2-88964d70d18a" providerId="ADAL" clId="{0BEE93ED-9670-4075-8FB6-8FA9AD118D53}" dt="2024-03-17T04:46:05.813" v="702" actId="20577"/>
          <ac:spMkLst>
            <pc:docMk/>
            <pc:sldMk cId="0" sldId="697"/>
            <ac:spMk id="3" creationId="{E10FE8F3-B990-9709-7839-7B774C82B095}"/>
          </ac:spMkLst>
        </pc:spChg>
        <pc:spChg chg="del">
          <ac:chgData name="Miller, Kristin" userId="19ce19e3-2a00-4ec6-b4d2-88964d70d18a" providerId="ADAL" clId="{0BEE93ED-9670-4075-8FB6-8FA9AD118D53}" dt="2024-03-17T04:46:08.814" v="703" actId="478"/>
          <ac:spMkLst>
            <pc:docMk/>
            <pc:sldMk cId="0" sldId="697"/>
            <ac:spMk id="102402" creationId="{A0FA5F31-BCB4-4312-BF0E-8EA69357DE08}"/>
          </ac:spMkLst>
        </pc:spChg>
        <pc:picChg chg="mod">
          <ac:chgData name="Miller, Kristin" userId="19ce19e3-2a00-4ec6-b4d2-88964d70d18a" providerId="ADAL" clId="{0BEE93ED-9670-4075-8FB6-8FA9AD118D53}" dt="2024-03-17T20:18:44.973" v="2167" actId="1076"/>
          <ac:picMkLst>
            <pc:docMk/>
            <pc:sldMk cId="0" sldId="697"/>
            <ac:picMk id="2" creationId="{CA47D2C2-90E5-4471-A85D-E8AC2E90C3C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8:56.172" v="2177" actId="1076"/>
        <pc:sldMkLst>
          <pc:docMk/>
          <pc:sldMk cId="0" sldId="698"/>
        </pc:sldMkLst>
        <pc:spChg chg="add mod">
          <ac:chgData name="Miller, Kristin" userId="19ce19e3-2a00-4ec6-b4d2-88964d70d18a" providerId="ADAL" clId="{0BEE93ED-9670-4075-8FB6-8FA9AD118D53}" dt="2024-03-17T04:46:15.168" v="711" actId="20577"/>
          <ac:spMkLst>
            <pc:docMk/>
            <pc:sldMk cId="0" sldId="698"/>
            <ac:spMk id="3" creationId="{F4C45F97-9848-F879-C55D-DA658434F6DE}"/>
          </ac:spMkLst>
        </pc:spChg>
        <pc:spChg chg="del">
          <ac:chgData name="Miller, Kristin" userId="19ce19e3-2a00-4ec6-b4d2-88964d70d18a" providerId="ADAL" clId="{0BEE93ED-9670-4075-8FB6-8FA9AD118D53}" dt="2024-03-17T04:46:18.071" v="712" actId="478"/>
          <ac:spMkLst>
            <pc:docMk/>
            <pc:sldMk cId="0" sldId="698"/>
            <ac:spMk id="103426" creationId="{5DEAC907-186D-424C-BC4B-E97F18EB13C8}"/>
          </ac:spMkLst>
        </pc:spChg>
        <pc:picChg chg="mod">
          <ac:chgData name="Miller, Kristin" userId="19ce19e3-2a00-4ec6-b4d2-88964d70d18a" providerId="ADAL" clId="{0BEE93ED-9670-4075-8FB6-8FA9AD118D53}" dt="2024-03-17T20:18:56.172" v="2177" actId="1076"/>
          <ac:picMkLst>
            <pc:docMk/>
            <pc:sldMk cId="0" sldId="698"/>
            <ac:picMk id="2" creationId="{874CE9E6-3734-44D0-BB33-F314BC47543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9:06.711" v="2187" actId="1076"/>
        <pc:sldMkLst>
          <pc:docMk/>
          <pc:sldMk cId="0" sldId="700"/>
        </pc:sldMkLst>
        <pc:spChg chg="add mod">
          <ac:chgData name="Miller, Kristin" userId="19ce19e3-2a00-4ec6-b4d2-88964d70d18a" providerId="ADAL" clId="{0BEE93ED-9670-4075-8FB6-8FA9AD118D53}" dt="2024-03-17T04:46:23.255" v="717" actId="20577"/>
          <ac:spMkLst>
            <pc:docMk/>
            <pc:sldMk cId="0" sldId="700"/>
            <ac:spMk id="3" creationId="{2FB7246F-F072-1446-1BF1-DA09026CF0C3}"/>
          </ac:spMkLst>
        </pc:spChg>
        <pc:spChg chg="del">
          <ac:chgData name="Miller, Kristin" userId="19ce19e3-2a00-4ec6-b4d2-88964d70d18a" providerId="ADAL" clId="{0BEE93ED-9670-4075-8FB6-8FA9AD118D53}" dt="2024-03-17T04:46:26.237" v="718" actId="478"/>
          <ac:spMkLst>
            <pc:docMk/>
            <pc:sldMk cId="0" sldId="700"/>
            <ac:spMk id="104450" creationId="{4D3E4666-B5CE-41F8-B530-5313E7DD4225}"/>
          </ac:spMkLst>
        </pc:spChg>
        <pc:picChg chg="mod">
          <ac:chgData name="Miller, Kristin" userId="19ce19e3-2a00-4ec6-b4d2-88964d70d18a" providerId="ADAL" clId="{0BEE93ED-9670-4075-8FB6-8FA9AD118D53}" dt="2024-03-17T20:19:06.711" v="2187" actId="1076"/>
          <ac:picMkLst>
            <pc:docMk/>
            <pc:sldMk cId="0" sldId="700"/>
            <ac:picMk id="2" creationId="{31A30DEE-196D-49A8-8613-4D3296EA6CD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9:19.700" v="2197" actId="1076"/>
        <pc:sldMkLst>
          <pc:docMk/>
          <pc:sldMk cId="0" sldId="702"/>
        </pc:sldMkLst>
        <pc:spChg chg="add mod">
          <ac:chgData name="Miller, Kristin" userId="19ce19e3-2a00-4ec6-b4d2-88964d70d18a" providerId="ADAL" clId="{0BEE93ED-9670-4075-8FB6-8FA9AD118D53}" dt="2024-03-17T04:46:30.971" v="724" actId="20577"/>
          <ac:spMkLst>
            <pc:docMk/>
            <pc:sldMk cId="0" sldId="702"/>
            <ac:spMk id="3" creationId="{AA1DC374-B3EF-A66C-6C58-00016A5A180F}"/>
          </ac:spMkLst>
        </pc:spChg>
        <pc:spChg chg="del">
          <ac:chgData name="Miller, Kristin" userId="19ce19e3-2a00-4ec6-b4d2-88964d70d18a" providerId="ADAL" clId="{0BEE93ED-9670-4075-8FB6-8FA9AD118D53}" dt="2024-03-17T04:46:33.834" v="725" actId="478"/>
          <ac:spMkLst>
            <pc:docMk/>
            <pc:sldMk cId="0" sldId="702"/>
            <ac:spMk id="105474" creationId="{B918D433-5E4C-4030-B45D-116B3293527B}"/>
          </ac:spMkLst>
        </pc:spChg>
        <pc:picChg chg="mod">
          <ac:chgData name="Miller, Kristin" userId="19ce19e3-2a00-4ec6-b4d2-88964d70d18a" providerId="ADAL" clId="{0BEE93ED-9670-4075-8FB6-8FA9AD118D53}" dt="2024-03-17T20:19:19.700" v="2197" actId="1076"/>
          <ac:picMkLst>
            <pc:docMk/>
            <pc:sldMk cId="0" sldId="702"/>
            <ac:picMk id="2" creationId="{246109E8-8743-46C4-BBE8-4435B8B2D56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9:50.766" v="2227" actId="1076"/>
        <pc:sldMkLst>
          <pc:docMk/>
          <pc:sldMk cId="0" sldId="703"/>
        </pc:sldMkLst>
        <pc:spChg chg="add mod">
          <ac:chgData name="Miller, Kristin" userId="19ce19e3-2a00-4ec6-b4d2-88964d70d18a" providerId="ADAL" clId="{0BEE93ED-9670-4075-8FB6-8FA9AD118D53}" dt="2024-03-17T04:46:54.896" v="743" actId="20577"/>
          <ac:spMkLst>
            <pc:docMk/>
            <pc:sldMk cId="0" sldId="703"/>
            <ac:spMk id="3" creationId="{C569FB68-24BE-E011-693A-D6E731FEA12F}"/>
          </ac:spMkLst>
        </pc:spChg>
        <pc:spChg chg="del">
          <ac:chgData name="Miller, Kristin" userId="19ce19e3-2a00-4ec6-b4d2-88964d70d18a" providerId="ADAL" clId="{0BEE93ED-9670-4075-8FB6-8FA9AD118D53}" dt="2024-03-17T04:46:57.815" v="744" actId="478"/>
          <ac:spMkLst>
            <pc:docMk/>
            <pc:sldMk cId="0" sldId="703"/>
            <ac:spMk id="108546" creationId="{3BA0C64E-007E-4AD5-A1F7-FF25A79AE5C3}"/>
          </ac:spMkLst>
        </pc:spChg>
        <pc:picChg chg="mod">
          <ac:chgData name="Miller, Kristin" userId="19ce19e3-2a00-4ec6-b4d2-88964d70d18a" providerId="ADAL" clId="{0BEE93ED-9670-4075-8FB6-8FA9AD118D53}" dt="2024-03-17T20:19:50.766" v="2227" actId="1076"/>
          <ac:picMkLst>
            <pc:docMk/>
            <pc:sldMk cId="0" sldId="703"/>
            <ac:picMk id="2" creationId="{671A560B-6BBF-4732-9899-DF0DDB5AE97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9:59.551" v="2237" actId="1076"/>
        <pc:sldMkLst>
          <pc:docMk/>
          <pc:sldMk cId="0" sldId="704"/>
        </pc:sldMkLst>
        <pc:spChg chg="add mod">
          <ac:chgData name="Miller, Kristin" userId="19ce19e3-2a00-4ec6-b4d2-88964d70d18a" providerId="ADAL" clId="{0BEE93ED-9670-4075-8FB6-8FA9AD118D53}" dt="2024-03-17T04:47:02.996" v="752" actId="20577"/>
          <ac:spMkLst>
            <pc:docMk/>
            <pc:sldMk cId="0" sldId="704"/>
            <ac:spMk id="3" creationId="{086B1E1C-A5FD-C679-BCD4-05073F42386C}"/>
          </ac:spMkLst>
        </pc:spChg>
        <pc:spChg chg="del">
          <ac:chgData name="Miller, Kristin" userId="19ce19e3-2a00-4ec6-b4d2-88964d70d18a" providerId="ADAL" clId="{0BEE93ED-9670-4075-8FB6-8FA9AD118D53}" dt="2024-03-17T04:47:06.698" v="753" actId="478"/>
          <ac:spMkLst>
            <pc:docMk/>
            <pc:sldMk cId="0" sldId="704"/>
            <ac:spMk id="109570" creationId="{14D83E32-E38C-4132-957F-F4E100A3D137}"/>
          </ac:spMkLst>
        </pc:spChg>
        <pc:picChg chg="mod">
          <ac:chgData name="Miller, Kristin" userId="19ce19e3-2a00-4ec6-b4d2-88964d70d18a" providerId="ADAL" clId="{0BEE93ED-9670-4075-8FB6-8FA9AD118D53}" dt="2024-03-17T20:19:59.551" v="2237" actId="1076"/>
          <ac:picMkLst>
            <pc:docMk/>
            <pc:sldMk cId="0" sldId="704"/>
            <ac:picMk id="2" creationId="{794FFF72-C92E-40CB-89F6-4500A139DBD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0:19.036" v="2257" actId="1076"/>
        <pc:sldMkLst>
          <pc:docMk/>
          <pc:sldMk cId="0" sldId="705"/>
        </pc:sldMkLst>
        <pc:spChg chg="add mod">
          <ac:chgData name="Miller, Kristin" userId="19ce19e3-2a00-4ec6-b4d2-88964d70d18a" providerId="ADAL" clId="{0BEE93ED-9670-4075-8FB6-8FA9AD118D53}" dt="2024-03-17T04:47:21.762" v="769" actId="20577"/>
          <ac:spMkLst>
            <pc:docMk/>
            <pc:sldMk cId="0" sldId="705"/>
            <ac:spMk id="3" creationId="{0815E099-B66C-93FC-9A90-E834661A4D13}"/>
          </ac:spMkLst>
        </pc:spChg>
        <pc:spChg chg="del">
          <ac:chgData name="Miller, Kristin" userId="19ce19e3-2a00-4ec6-b4d2-88964d70d18a" providerId="ADAL" clId="{0BEE93ED-9670-4075-8FB6-8FA9AD118D53}" dt="2024-03-17T04:47:24.336" v="770" actId="478"/>
          <ac:spMkLst>
            <pc:docMk/>
            <pc:sldMk cId="0" sldId="705"/>
            <ac:spMk id="111618" creationId="{6BCA7DA4-7D5A-4265-9245-DEE475B3FC46}"/>
          </ac:spMkLst>
        </pc:spChg>
        <pc:picChg chg="mod">
          <ac:chgData name="Miller, Kristin" userId="19ce19e3-2a00-4ec6-b4d2-88964d70d18a" providerId="ADAL" clId="{0BEE93ED-9670-4075-8FB6-8FA9AD118D53}" dt="2024-03-17T20:20:19.036" v="2257" actId="1076"/>
          <ac:picMkLst>
            <pc:docMk/>
            <pc:sldMk cId="0" sldId="705"/>
            <ac:picMk id="2" creationId="{BAB8B182-06C2-4401-8053-D623C801D38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0:31.873" v="2267" actId="1076"/>
        <pc:sldMkLst>
          <pc:docMk/>
          <pc:sldMk cId="0" sldId="706"/>
        </pc:sldMkLst>
        <pc:spChg chg="add mod">
          <ac:chgData name="Miller, Kristin" userId="19ce19e3-2a00-4ec6-b4d2-88964d70d18a" providerId="ADAL" clId="{0BEE93ED-9670-4075-8FB6-8FA9AD118D53}" dt="2024-03-17T04:47:28.466" v="775" actId="20577"/>
          <ac:spMkLst>
            <pc:docMk/>
            <pc:sldMk cId="0" sldId="706"/>
            <ac:spMk id="3" creationId="{71803F79-9369-435C-5762-404222398857}"/>
          </ac:spMkLst>
        </pc:spChg>
        <pc:spChg chg="del">
          <ac:chgData name="Miller, Kristin" userId="19ce19e3-2a00-4ec6-b4d2-88964d70d18a" providerId="ADAL" clId="{0BEE93ED-9670-4075-8FB6-8FA9AD118D53}" dt="2024-03-17T04:47:32.720" v="776" actId="478"/>
          <ac:spMkLst>
            <pc:docMk/>
            <pc:sldMk cId="0" sldId="706"/>
            <ac:spMk id="112642" creationId="{D02F4B39-E5B1-4D70-82B2-8FD515C0E943}"/>
          </ac:spMkLst>
        </pc:spChg>
        <pc:picChg chg="mod">
          <ac:chgData name="Miller, Kristin" userId="19ce19e3-2a00-4ec6-b4d2-88964d70d18a" providerId="ADAL" clId="{0BEE93ED-9670-4075-8FB6-8FA9AD118D53}" dt="2024-03-17T20:20:31.873" v="2267" actId="1076"/>
          <ac:picMkLst>
            <pc:docMk/>
            <pc:sldMk cId="0" sldId="706"/>
            <ac:picMk id="2" creationId="{188C7F27-0914-4246-96D0-4376F5A5B32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2:27.669" v="2277" actId="1076"/>
        <pc:sldMkLst>
          <pc:docMk/>
          <pc:sldMk cId="0" sldId="707"/>
        </pc:sldMkLst>
        <pc:spChg chg="add mod">
          <ac:chgData name="Miller, Kristin" userId="19ce19e3-2a00-4ec6-b4d2-88964d70d18a" providerId="ADAL" clId="{0BEE93ED-9670-4075-8FB6-8FA9AD118D53}" dt="2024-03-17T04:47:38.579" v="781" actId="20577"/>
          <ac:spMkLst>
            <pc:docMk/>
            <pc:sldMk cId="0" sldId="707"/>
            <ac:spMk id="3" creationId="{2AB55AB6-E4F2-CD07-9F38-EB46C96D357B}"/>
          </ac:spMkLst>
        </pc:spChg>
        <pc:spChg chg="del">
          <ac:chgData name="Miller, Kristin" userId="19ce19e3-2a00-4ec6-b4d2-88964d70d18a" providerId="ADAL" clId="{0BEE93ED-9670-4075-8FB6-8FA9AD118D53}" dt="2024-03-17T04:47:41.110" v="782" actId="478"/>
          <ac:spMkLst>
            <pc:docMk/>
            <pc:sldMk cId="0" sldId="707"/>
            <ac:spMk id="113666" creationId="{EBDEC6E3-3453-4354-A974-736EE2113C88}"/>
          </ac:spMkLst>
        </pc:spChg>
        <pc:picChg chg="mod">
          <ac:chgData name="Miller, Kristin" userId="19ce19e3-2a00-4ec6-b4d2-88964d70d18a" providerId="ADAL" clId="{0BEE93ED-9670-4075-8FB6-8FA9AD118D53}" dt="2024-03-17T20:22:27.669" v="2277" actId="1076"/>
          <ac:picMkLst>
            <pc:docMk/>
            <pc:sldMk cId="0" sldId="707"/>
            <ac:picMk id="2" creationId="{C8704AB9-9CAA-4347-B611-D86B96A9592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2:37.794" v="2287" actId="1076"/>
        <pc:sldMkLst>
          <pc:docMk/>
          <pc:sldMk cId="0" sldId="708"/>
        </pc:sldMkLst>
        <pc:spChg chg="add mod">
          <ac:chgData name="Miller, Kristin" userId="19ce19e3-2a00-4ec6-b4d2-88964d70d18a" providerId="ADAL" clId="{0BEE93ED-9670-4075-8FB6-8FA9AD118D53}" dt="2024-03-17T04:47:44.951" v="786" actId="20577"/>
          <ac:spMkLst>
            <pc:docMk/>
            <pc:sldMk cId="0" sldId="708"/>
            <ac:spMk id="3" creationId="{EF6DF992-FE62-BE6B-22FB-AAFB5F334C12}"/>
          </ac:spMkLst>
        </pc:spChg>
        <pc:spChg chg="del">
          <ac:chgData name="Miller, Kristin" userId="19ce19e3-2a00-4ec6-b4d2-88964d70d18a" providerId="ADAL" clId="{0BEE93ED-9670-4075-8FB6-8FA9AD118D53}" dt="2024-03-17T04:47:48.125" v="787" actId="478"/>
          <ac:spMkLst>
            <pc:docMk/>
            <pc:sldMk cId="0" sldId="708"/>
            <ac:spMk id="114690" creationId="{A053A3EB-3302-4175-B1B9-78DD9806E11B}"/>
          </ac:spMkLst>
        </pc:spChg>
        <pc:picChg chg="mod">
          <ac:chgData name="Miller, Kristin" userId="19ce19e3-2a00-4ec6-b4d2-88964d70d18a" providerId="ADAL" clId="{0BEE93ED-9670-4075-8FB6-8FA9AD118D53}" dt="2024-03-17T20:22:37.794" v="2287" actId="1076"/>
          <ac:picMkLst>
            <pc:docMk/>
            <pc:sldMk cId="0" sldId="708"/>
            <ac:picMk id="2" creationId="{BDED394A-0DE2-48A7-9C46-DC3E45BBCC2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2:49.099" v="2297" actId="1076"/>
        <pc:sldMkLst>
          <pc:docMk/>
          <pc:sldMk cId="0" sldId="709"/>
        </pc:sldMkLst>
        <pc:spChg chg="add mod">
          <ac:chgData name="Miller, Kristin" userId="19ce19e3-2a00-4ec6-b4d2-88964d70d18a" providerId="ADAL" clId="{0BEE93ED-9670-4075-8FB6-8FA9AD118D53}" dt="2024-03-17T04:47:52.962" v="793" actId="20577"/>
          <ac:spMkLst>
            <pc:docMk/>
            <pc:sldMk cId="0" sldId="709"/>
            <ac:spMk id="3" creationId="{933DCC33-B587-642C-3423-6985615F10EE}"/>
          </ac:spMkLst>
        </pc:spChg>
        <pc:spChg chg="del">
          <ac:chgData name="Miller, Kristin" userId="19ce19e3-2a00-4ec6-b4d2-88964d70d18a" providerId="ADAL" clId="{0BEE93ED-9670-4075-8FB6-8FA9AD118D53}" dt="2024-03-17T04:47:55.778" v="794" actId="478"/>
          <ac:spMkLst>
            <pc:docMk/>
            <pc:sldMk cId="0" sldId="709"/>
            <ac:spMk id="115714" creationId="{42B3839E-2FFD-4307-BFF0-1E350A16981E}"/>
          </ac:spMkLst>
        </pc:spChg>
        <pc:picChg chg="mod">
          <ac:chgData name="Miller, Kristin" userId="19ce19e3-2a00-4ec6-b4d2-88964d70d18a" providerId="ADAL" clId="{0BEE93ED-9670-4075-8FB6-8FA9AD118D53}" dt="2024-03-17T20:22:49.099" v="2297" actId="1076"/>
          <ac:picMkLst>
            <pc:docMk/>
            <pc:sldMk cId="0" sldId="709"/>
            <ac:picMk id="2" creationId="{7926A9BD-DCC2-4205-9B12-90534D57949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2:59.555" v="2307" actId="1076"/>
        <pc:sldMkLst>
          <pc:docMk/>
          <pc:sldMk cId="0" sldId="710"/>
        </pc:sldMkLst>
        <pc:spChg chg="add mod">
          <ac:chgData name="Miller, Kristin" userId="19ce19e3-2a00-4ec6-b4d2-88964d70d18a" providerId="ADAL" clId="{0BEE93ED-9670-4075-8FB6-8FA9AD118D53}" dt="2024-03-17T04:48:00.993" v="803" actId="20577"/>
          <ac:spMkLst>
            <pc:docMk/>
            <pc:sldMk cId="0" sldId="710"/>
            <ac:spMk id="3" creationId="{A273FA78-23FF-F862-7F58-4D215B4D3776}"/>
          </ac:spMkLst>
        </pc:spChg>
        <pc:spChg chg="del">
          <ac:chgData name="Miller, Kristin" userId="19ce19e3-2a00-4ec6-b4d2-88964d70d18a" providerId="ADAL" clId="{0BEE93ED-9670-4075-8FB6-8FA9AD118D53}" dt="2024-03-17T04:48:03.866" v="804" actId="478"/>
          <ac:spMkLst>
            <pc:docMk/>
            <pc:sldMk cId="0" sldId="710"/>
            <ac:spMk id="116738" creationId="{743E8F35-170A-4DD5-949E-588417B0FC79}"/>
          </ac:spMkLst>
        </pc:spChg>
        <pc:picChg chg="mod">
          <ac:chgData name="Miller, Kristin" userId="19ce19e3-2a00-4ec6-b4d2-88964d70d18a" providerId="ADAL" clId="{0BEE93ED-9670-4075-8FB6-8FA9AD118D53}" dt="2024-03-17T20:22:59.555" v="2307" actId="1076"/>
          <ac:picMkLst>
            <pc:docMk/>
            <pc:sldMk cId="0" sldId="710"/>
            <ac:picMk id="2" creationId="{C80B8B62-46EE-4EFC-B256-F511D2FFF62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3:18.092" v="2327" actId="1076"/>
        <pc:sldMkLst>
          <pc:docMk/>
          <pc:sldMk cId="0" sldId="711"/>
        </pc:sldMkLst>
        <pc:spChg chg="add mod">
          <ac:chgData name="Miller, Kristin" userId="19ce19e3-2a00-4ec6-b4d2-88964d70d18a" providerId="ADAL" clId="{0BEE93ED-9670-4075-8FB6-8FA9AD118D53}" dt="2024-03-17T04:48:16.417" v="816" actId="20577"/>
          <ac:spMkLst>
            <pc:docMk/>
            <pc:sldMk cId="0" sldId="711"/>
            <ac:spMk id="3" creationId="{276196D9-46D8-B387-D1F4-449528146B31}"/>
          </ac:spMkLst>
        </pc:spChg>
        <pc:spChg chg="del">
          <ac:chgData name="Miller, Kristin" userId="19ce19e3-2a00-4ec6-b4d2-88964d70d18a" providerId="ADAL" clId="{0BEE93ED-9670-4075-8FB6-8FA9AD118D53}" dt="2024-03-17T04:48:18.904" v="817" actId="478"/>
          <ac:spMkLst>
            <pc:docMk/>
            <pc:sldMk cId="0" sldId="711"/>
            <ac:spMk id="118786" creationId="{AAF3F03A-E0F2-42E9-BAEA-A19E5E6D930D}"/>
          </ac:spMkLst>
        </pc:spChg>
        <pc:picChg chg="mod">
          <ac:chgData name="Miller, Kristin" userId="19ce19e3-2a00-4ec6-b4d2-88964d70d18a" providerId="ADAL" clId="{0BEE93ED-9670-4075-8FB6-8FA9AD118D53}" dt="2024-03-17T20:23:18.092" v="2327" actId="1076"/>
          <ac:picMkLst>
            <pc:docMk/>
            <pc:sldMk cId="0" sldId="711"/>
            <ac:picMk id="2" creationId="{71018AC2-D2AA-44E6-8BF3-5338E127838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3:28.848" v="2337" actId="1076"/>
        <pc:sldMkLst>
          <pc:docMk/>
          <pc:sldMk cId="0" sldId="712"/>
        </pc:sldMkLst>
        <pc:spChg chg="add mod">
          <ac:chgData name="Miller, Kristin" userId="19ce19e3-2a00-4ec6-b4d2-88964d70d18a" providerId="ADAL" clId="{0BEE93ED-9670-4075-8FB6-8FA9AD118D53}" dt="2024-03-17T04:48:23.307" v="822" actId="20577"/>
          <ac:spMkLst>
            <pc:docMk/>
            <pc:sldMk cId="0" sldId="712"/>
            <ac:spMk id="3" creationId="{536DA9DC-F455-C12E-77EC-6DFE2FE26943}"/>
          </ac:spMkLst>
        </pc:spChg>
        <pc:spChg chg="del">
          <ac:chgData name="Miller, Kristin" userId="19ce19e3-2a00-4ec6-b4d2-88964d70d18a" providerId="ADAL" clId="{0BEE93ED-9670-4075-8FB6-8FA9AD118D53}" dt="2024-03-17T04:48:26.052" v="823" actId="478"/>
          <ac:spMkLst>
            <pc:docMk/>
            <pc:sldMk cId="0" sldId="712"/>
            <ac:spMk id="119810" creationId="{3024C547-F442-46FE-A04D-CC59C94CEF13}"/>
          </ac:spMkLst>
        </pc:spChg>
        <pc:picChg chg="mod">
          <ac:chgData name="Miller, Kristin" userId="19ce19e3-2a00-4ec6-b4d2-88964d70d18a" providerId="ADAL" clId="{0BEE93ED-9670-4075-8FB6-8FA9AD118D53}" dt="2024-03-17T20:23:28.848" v="2337" actId="1076"/>
          <ac:picMkLst>
            <pc:docMk/>
            <pc:sldMk cId="0" sldId="712"/>
            <ac:picMk id="2" creationId="{DEC25C92-C1A4-4474-A91C-52E989332BA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3:37.365" v="2347" actId="1076"/>
        <pc:sldMkLst>
          <pc:docMk/>
          <pc:sldMk cId="0" sldId="713"/>
        </pc:sldMkLst>
        <pc:spChg chg="add mod">
          <ac:chgData name="Miller, Kristin" userId="19ce19e3-2a00-4ec6-b4d2-88964d70d18a" providerId="ADAL" clId="{0BEE93ED-9670-4075-8FB6-8FA9AD118D53}" dt="2024-03-17T04:48:29.995" v="827" actId="20577"/>
          <ac:spMkLst>
            <pc:docMk/>
            <pc:sldMk cId="0" sldId="713"/>
            <ac:spMk id="3" creationId="{08796DCB-7755-944B-3974-32D3BBBBEA1F}"/>
          </ac:spMkLst>
        </pc:spChg>
        <pc:spChg chg="del">
          <ac:chgData name="Miller, Kristin" userId="19ce19e3-2a00-4ec6-b4d2-88964d70d18a" providerId="ADAL" clId="{0BEE93ED-9670-4075-8FB6-8FA9AD118D53}" dt="2024-03-17T04:48:32.579" v="828" actId="478"/>
          <ac:spMkLst>
            <pc:docMk/>
            <pc:sldMk cId="0" sldId="713"/>
            <ac:spMk id="120834" creationId="{9D23F6CD-B0F3-4A48-B0B3-228BD2427CDF}"/>
          </ac:spMkLst>
        </pc:spChg>
        <pc:picChg chg="mod">
          <ac:chgData name="Miller, Kristin" userId="19ce19e3-2a00-4ec6-b4d2-88964d70d18a" providerId="ADAL" clId="{0BEE93ED-9670-4075-8FB6-8FA9AD118D53}" dt="2024-03-17T20:23:37.365" v="2347" actId="1076"/>
          <ac:picMkLst>
            <pc:docMk/>
            <pc:sldMk cId="0" sldId="713"/>
            <ac:picMk id="2" creationId="{18D73C05-5122-4D8E-9579-E1D23B89ADB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3:53.453" v="2357" actId="1076"/>
        <pc:sldMkLst>
          <pc:docMk/>
          <pc:sldMk cId="0" sldId="714"/>
        </pc:sldMkLst>
        <pc:spChg chg="add mod">
          <ac:chgData name="Miller, Kristin" userId="19ce19e3-2a00-4ec6-b4d2-88964d70d18a" providerId="ADAL" clId="{0BEE93ED-9670-4075-8FB6-8FA9AD118D53}" dt="2024-03-17T04:48:37.040" v="832" actId="20577"/>
          <ac:spMkLst>
            <pc:docMk/>
            <pc:sldMk cId="0" sldId="714"/>
            <ac:spMk id="3" creationId="{C57D6F81-CCB2-C9ED-4B11-7151BD0C739A}"/>
          </ac:spMkLst>
        </pc:spChg>
        <pc:spChg chg="del">
          <ac:chgData name="Miller, Kristin" userId="19ce19e3-2a00-4ec6-b4d2-88964d70d18a" providerId="ADAL" clId="{0BEE93ED-9670-4075-8FB6-8FA9AD118D53}" dt="2024-03-17T04:48:40.024" v="833" actId="478"/>
          <ac:spMkLst>
            <pc:docMk/>
            <pc:sldMk cId="0" sldId="714"/>
            <ac:spMk id="121858" creationId="{295CE75A-1CA3-416B-8FB0-B347F92667A7}"/>
          </ac:spMkLst>
        </pc:spChg>
        <pc:picChg chg="mod">
          <ac:chgData name="Miller, Kristin" userId="19ce19e3-2a00-4ec6-b4d2-88964d70d18a" providerId="ADAL" clId="{0BEE93ED-9670-4075-8FB6-8FA9AD118D53}" dt="2024-03-17T20:23:53.453" v="2357" actId="1076"/>
          <ac:picMkLst>
            <pc:docMk/>
            <pc:sldMk cId="0" sldId="714"/>
            <ac:picMk id="2" creationId="{13FC2DA2-DDA6-4248-9184-DE6812F17D6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4:10.452" v="2367" actId="1076"/>
        <pc:sldMkLst>
          <pc:docMk/>
          <pc:sldMk cId="0" sldId="715"/>
        </pc:sldMkLst>
        <pc:spChg chg="add mod">
          <ac:chgData name="Miller, Kristin" userId="19ce19e3-2a00-4ec6-b4d2-88964d70d18a" providerId="ADAL" clId="{0BEE93ED-9670-4075-8FB6-8FA9AD118D53}" dt="2024-03-17T04:48:44.316" v="838" actId="20577"/>
          <ac:spMkLst>
            <pc:docMk/>
            <pc:sldMk cId="0" sldId="715"/>
            <ac:spMk id="3" creationId="{ABABFFC5-EF13-BCB7-D22B-DEEF30AC1783}"/>
          </ac:spMkLst>
        </pc:spChg>
        <pc:spChg chg="del">
          <ac:chgData name="Miller, Kristin" userId="19ce19e3-2a00-4ec6-b4d2-88964d70d18a" providerId="ADAL" clId="{0BEE93ED-9670-4075-8FB6-8FA9AD118D53}" dt="2024-03-17T04:48:47.116" v="839" actId="478"/>
          <ac:spMkLst>
            <pc:docMk/>
            <pc:sldMk cId="0" sldId="715"/>
            <ac:spMk id="122882" creationId="{0BB21D67-5681-48BE-BCB7-82D658DB66BA}"/>
          </ac:spMkLst>
        </pc:spChg>
        <pc:picChg chg="mod">
          <ac:chgData name="Miller, Kristin" userId="19ce19e3-2a00-4ec6-b4d2-88964d70d18a" providerId="ADAL" clId="{0BEE93ED-9670-4075-8FB6-8FA9AD118D53}" dt="2024-03-17T20:24:10.452" v="2367" actId="1076"/>
          <ac:picMkLst>
            <pc:docMk/>
            <pc:sldMk cId="0" sldId="715"/>
            <ac:picMk id="2" creationId="{8BC5942F-AB31-4586-B7B0-FA5C258020A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4:27.047" v="2377" actId="1076"/>
        <pc:sldMkLst>
          <pc:docMk/>
          <pc:sldMk cId="0" sldId="716"/>
        </pc:sldMkLst>
        <pc:spChg chg="add mod">
          <ac:chgData name="Miller, Kristin" userId="19ce19e3-2a00-4ec6-b4d2-88964d70d18a" providerId="ADAL" clId="{0BEE93ED-9670-4075-8FB6-8FA9AD118D53}" dt="2024-03-17T04:48:51.428" v="845" actId="20577"/>
          <ac:spMkLst>
            <pc:docMk/>
            <pc:sldMk cId="0" sldId="716"/>
            <ac:spMk id="3" creationId="{A7861AA2-2743-1487-F1A2-8B348EE1E9C4}"/>
          </ac:spMkLst>
        </pc:spChg>
        <pc:spChg chg="del">
          <ac:chgData name="Miller, Kristin" userId="19ce19e3-2a00-4ec6-b4d2-88964d70d18a" providerId="ADAL" clId="{0BEE93ED-9670-4075-8FB6-8FA9AD118D53}" dt="2024-03-17T04:48:54.322" v="846" actId="478"/>
          <ac:spMkLst>
            <pc:docMk/>
            <pc:sldMk cId="0" sldId="716"/>
            <ac:spMk id="123906" creationId="{212E55FF-60A1-4407-9C73-010A9BAF711A}"/>
          </ac:spMkLst>
        </pc:spChg>
        <pc:picChg chg="mod">
          <ac:chgData name="Miller, Kristin" userId="19ce19e3-2a00-4ec6-b4d2-88964d70d18a" providerId="ADAL" clId="{0BEE93ED-9670-4075-8FB6-8FA9AD118D53}" dt="2024-03-17T20:24:27.047" v="2377" actId="1076"/>
          <ac:picMkLst>
            <pc:docMk/>
            <pc:sldMk cId="0" sldId="716"/>
            <ac:picMk id="2" creationId="{668ECC66-7889-468E-BA60-4150AD0100D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4:41.993" v="2387" actId="1076"/>
        <pc:sldMkLst>
          <pc:docMk/>
          <pc:sldMk cId="0" sldId="717"/>
        </pc:sldMkLst>
        <pc:spChg chg="add mod">
          <ac:chgData name="Miller, Kristin" userId="19ce19e3-2a00-4ec6-b4d2-88964d70d18a" providerId="ADAL" clId="{0BEE93ED-9670-4075-8FB6-8FA9AD118D53}" dt="2024-03-17T04:48:58.767" v="851" actId="20577"/>
          <ac:spMkLst>
            <pc:docMk/>
            <pc:sldMk cId="0" sldId="717"/>
            <ac:spMk id="3" creationId="{7F5282DA-B37F-436A-B997-6BD128AB9E8A}"/>
          </ac:spMkLst>
        </pc:spChg>
        <pc:spChg chg="del">
          <ac:chgData name="Miller, Kristin" userId="19ce19e3-2a00-4ec6-b4d2-88964d70d18a" providerId="ADAL" clId="{0BEE93ED-9670-4075-8FB6-8FA9AD118D53}" dt="2024-03-17T04:49:01.215" v="852" actId="478"/>
          <ac:spMkLst>
            <pc:docMk/>
            <pc:sldMk cId="0" sldId="717"/>
            <ac:spMk id="124930" creationId="{22AD97EE-6838-4491-83CB-A51E7B945F8A}"/>
          </ac:spMkLst>
        </pc:spChg>
        <pc:picChg chg="mod">
          <ac:chgData name="Miller, Kristin" userId="19ce19e3-2a00-4ec6-b4d2-88964d70d18a" providerId="ADAL" clId="{0BEE93ED-9670-4075-8FB6-8FA9AD118D53}" dt="2024-03-17T20:24:41.993" v="2387" actId="1076"/>
          <ac:picMkLst>
            <pc:docMk/>
            <pc:sldMk cId="0" sldId="717"/>
            <ac:picMk id="2" creationId="{FAAAB1DF-E561-4125-A9AA-B049B25DC3A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4:52.532" v="2397" actId="1076"/>
        <pc:sldMkLst>
          <pc:docMk/>
          <pc:sldMk cId="0" sldId="718"/>
        </pc:sldMkLst>
        <pc:spChg chg="add mod">
          <ac:chgData name="Miller, Kristin" userId="19ce19e3-2a00-4ec6-b4d2-88964d70d18a" providerId="ADAL" clId="{0BEE93ED-9670-4075-8FB6-8FA9AD118D53}" dt="2024-03-17T04:49:06.583" v="860" actId="20577"/>
          <ac:spMkLst>
            <pc:docMk/>
            <pc:sldMk cId="0" sldId="718"/>
            <ac:spMk id="3" creationId="{CE8A7765-CC75-F0FB-DEE2-9115C7FCEA90}"/>
          </ac:spMkLst>
        </pc:spChg>
        <pc:spChg chg="del">
          <ac:chgData name="Miller, Kristin" userId="19ce19e3-2a00-4ec6-b4d2-88964d70d18a" providerId="ADAL" clId="{0BEE93ED-9670-4075-8FB6-8FA9AD118D53}" dt="2024-03-17T04:49:09.409" v="861" actId="478"/>
          <ac:spMkLst>
            <pc:docMk/>
            <pc:sldMk cId="0" sldId="718"/>
            <ac:spMk id="125954" creationId="{FBA3BD71-9305-4EA5-85EB-75E7F058EF4C}"/>
          </ac:spMkLst>
        </pc:spChg>
        <pc:picChg chg="mod">
          <ac:chgData name="Miller, Kristin" userId="19ce19e3-2a00-4ec6-b4d2-88964d70d18a" providerId="ADAL" clId="{0BEE93ED-9670-4075-8FB6-8FA9AD118D53}" dt="2024-03-17T20:24:52.532" v="2397" actId="1076"/>
          <ac:picMkLst>
            <pc:docMk/>
            <pc:sldMk cId="0" sldId="718"/>
            <ac:picMk id="2" creationId="{5DA11442-9A02-4DC8-BDC5-AB061C417B5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5:03.563" v="2407" actId="1076"/>
        <pc:sldMkLst>
          <pc:docMk/>
          <pc:sldMk cId="0" sldId="719"/>
        </pc:sldMkLst>
        <pc:spChg chg="add mod">
          <ac:chgData name="Miller, Kristin" userId="19ce19e3-2a00-4ec6-b4d2-88964d70d18a" providerId="ADAL" clId="{0BEE93ED-9670-4075-8FB6-8FA9AD118D53}" dt="2024-03-17T04:49:13.869" v="867" actId="20577"/>
          <ac:spMkLst>
            <pc:docMk/>
            <pc:sldMk cId="0" sldId="719"/>
            <ac:spMk id="3" creationId="{FE76CF28-0143-386C-8F18-BCE606462CD3}"/>
          </ac:spMkLst>
        </pc:spChg>
        <pc:spChg chg="del">
          <ac:chgData name="Miller, Kristin" userId="19ce19e3-2a00-4ec6-b4d2-88964d70d18a" providerId="ADAL" clId="{0BEE93ED-9670-4075-8FB6-8FA9AD118D53}" dt="2024-03-17T04:49:16.276" v="868" actId="478"/>
          <ac:spMkLst>
            <pc:docMk/>
            <pc:sldMk cId="0" sldId="719"/>
            <ac:spMk id="126978" creationId="{BC12B571-4BDE-45A5-B735-4B0228E9697A}"/>
          </ac:spMkLst>
        </pc:spChg>
        <pc:picChg chg="mod">
          <ac:chgData name="Miller, Kristin" userId="19ce19e3-2a00-4ec6-b4d2-88964d70d18a" providerId="ADAL" clId="{0BEE93ED-9670-4075-8FB6-8FA9AD118D53}" dt="2024-03-17T20:25:03.563" v="2407" actId="1076"/>
          <ac:picMkLst>
            <pc:docMk/>
            <pc:sldMk cId="0" sldId="719"/>
            <ac:picMk id="2" creationId="{254E531D-5FDD-47D0-BF75-D30D90A6CEE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5:15.977" v="2417" actId="1076"/>
        <pc:sldMkLst>
          <pc:docMk/>
          <pc:sldMk cId="0" sldId="720"/>
        </pc:sldMkLst>
        <pc:spChg chg="add mod">
          <ac:chgData name="Miller, Kristin" userId="19ce19e3-2a00-4ec6-b4d2-88964d70d18a" providerId="ADAL" clId="{0BEE93ED-9670-4075-8FB6-8FA9AD118D53}" dt="2024-03-17T04:49:21.224" v="874" actId="20577"/>
          <ac:spMkLst>
            <pc:docMk/>
            <pc:sldMk cId="0" sldId="720"/>
            <ac:spMk id="3" creationId="{9C422F32-59E3-9E99-721E-0A56CF335071}"/>
          </ac:spMkLst>
        </pc:spChg>
        <pc:spChg chg="del">
          <ac:chgData name="Miller, Kristin" userId="19ce19e3-2a00-4ec6-b4d2-88964d70d18a" providerId="ADAL" clId="{0BEE93ED-9670-4075-8FB6-8FA9AD118D53}" dt="2024-03-17T04:49:23.900" v="875" actId="478"/>
          <ac:spMkLst>
            <pc:docMk/>
            <pc:sldMk cId="0" sldId="720"/>
            <ac:spMk id="128002" creationId="{68865D21-4441-46D3-969E-771A41060583}"/>
          </ac:spMkLst>
        </pc:spChg>
        <pc:picChg chg="mod">
          <ac:chgData name="Miller, Kristin" userId="19ce19e3-2a00-4ec6-b4d2-88964d70d18a" providerId="ADAL" clId="{0BEE93ED-9670-4075-8FB6-8FA9AD118D53}" dt="2024-03-17T20:25:15.977" v="2417" actId="1076"/>
          <ac:picMkLst>
            <pc:docMk/>
            <pc:sldMk cId="0" sldId="720"/>
            <ac:picMk id="2" creationId="{E603A28D-0076-4239-9D4A-6AF69F80EC3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5:41.575" v="2442" actId="1076"/>
        <pc:sldMkLst>
          <pc:docMk/>
          <pc:sldMk cId="0" sldId="721"/>
        </pc:sldMkLst>
        <pc:spChg chg="add mod">
          <ac:chgData name="Miller, Kristin" userId="19ce19e3-2a00-4ec6-b4d2-88964d70d18a" providerId="ADAL" clId="{0BEE93ED-9670-4075-8FB6-8FA9AD118D53}" dt="2024-03-17T04:49:37.227" v="888" actId="20577"/>
          <ac:spMkLst>
            <pc:docMk/>
            <pc:sldMk cId="0" sldId="721"/>
            <ac:spMk id="3" creationId="{BB2EEB8D-A08F-A600-1850-58B07621F62E}"/>
          </ac:spMkLst>
        </pc:spChg>
        <pc:spChg chg="del">
          <ac:chgData name="Miller, Kristin" userId="19ce19e3-2a00-4ec6-b4d2-88964d70d18a" providerId="ADAL" clId="{0BEE93ED-9670-4075-8FB6-8FA9AD118D53}" dt="2024-03-17T04:49:40.165" v="889" actId="478"/>
          <ac:spMkLst>
            <pc:docMk/>
            <pc:sldMk cId="0" sldId="721"/>
            <ac:spMk id="130050" creationId="{273133C5-9C12-4585-A368-DAF48F935025}"/>
          </ac:spMkLst>
        </pc:spChg>
        <pc:picChg chg="mod">
          <ac:chgData name="Miller, Kristin" userId="19ce19e3-2a00-4ec6-b4d2-88964d70d18a" providerId="ADAL" clId="{0BEE93ED-9670-4075-8FB6-8FA9AD118D53}" dt="2024-03-17T20:25:41.575" v="2442" actId="1076"/>
          <ac:picMkLst>
            <pc:docMk/>
            <pc:sldMk cId="0" sldId="721"/>
            <ac:picMk id="2" creationId="{D522C77A-8708-4B02-A4AD-C0959627966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5:56.253" v="2452" actId="1076"/>
        <pc:sldMkLst>
          <pc:docMk/>
          <pc:sldMk cId="0" sldId="722"/>
        </pc:sldMkLst>
        <pc:spChg chg="add mod">
          <ac:chgData name="Miller, Kristin" userId="19ce19e3-2a00-4ec6-b4d2-88964d70d18a" providerId="ADAL" clId="{0BEE93ED-9670-4075-8FB6-8FA9AD118D53}" dt="2024-03-17T04:49:44.555" v="894" actId="20577"/>
          <ac:spMkLst>
            <pc:docMk/>
            <pc:sldMk cId="0" sldId="722"/>
            <ac:spMk id="3" creationId="{B938734E-F7FA-1CCA-139D-D38E75D28810}"/>
          </ac:spMkLst>
        </pc:spChg>
        <pc:spChg chg="del">
          <ac:chgData name="Miller, Kristin" userId="19ce19e3-2a00-4ec6-b4d2-88964d70d18a" providerId="ADAL" clId="{0BEE93ED-9670-4075-8FB6-8FA9AD118D53}" dt="2024-03-17T04:49:48.273" v="895" actId="478"/>
          <ac:spMkLst>
            <pc:docMk/>
            <pc:sldMk cId="0" sldId="722"/>
            <ac:spMk id="131074" creationId="{2ACB99FA-11FE-4F08-8E82-22AA5F32652E}"/>
          </ac:spMkLst>
        </pc:spChg>
        <pc:picChg chg="mod">
          <ac:chgData name="Miller, Kristin" userId="19ce19e3-2a00-4ec6-b4d2-88964d70d18a" providerId="ADAL" clId="{0BEE93ED-9670-4075-8FB6-8FA9AD118D53}" dt="2024-03-17T20:25:56.253" v="2452" actId="1076"/>
          <ac:picMkLst>
            <pc:docMk/>
            <pc:sldMk cId="0" sldId="722"/>
            <ac:picMk id="2" creationId="{FE8B9801-485B-4708-85C8-C8435B2BD14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6:18.718" v="2474" actId="1076"/>
        <pc:sldMkLst>
          <pc:docMk/>
          <pc:sldMk cId="0" sldId="723"/>
        </pc:sldMkLst>
        <pc:spChg chg="add mod">
          <ac:chgData name="Miller, Kristin" userId="19ce19e3-2a00-4ec6-b4d2-88964d70d18a" providerId="ADAL" clId="{0BEE93ED-9670-4075-8FB6-8FA9AD118D53}" dt="2024-03-17T04:50:02.588" v="910" actId="20577"/>
          <ac:spMkLst>
            <pc:docMk/>
            <pc:sldMk cId="0" sldId="723"/>
            <ac:spMk id="3" creationId="{71F0FD2E-4E04-9017-37DE-A53B0332C264}"/>
          </ac:spMkLst>
        </pc:spChg>
        <pc:spChg chg="del">
          <ac:chgData name="Miller, Kristin" userId="19ce19e3-2a00-4ec6-b4d2-88964d70d18a" providerId="ADAL" clId="{0BEE93ED-9670-4075-8FB6-8FA9AD118D53}" dt="2024-03-17T04:50:05.403" v="911" actId="478"/>
          <ac:spMkLst>
            <pc:docMk/>
            <pc:sldMk cId="0" sldId="723"/>
            <ac:spMk id="133122" creationId="{2AB31597-6435-460D-9CE9-7F25B07C89B8}"/>
          </ac:spMkLst>
        </pc:spChg>
        <pc:picChg chg="mod">
          <ac:chgData name="Miller, Kristin" userId="19ce19e3-2a00-4ec6-b4d2-88964d70d18a" providerId="ADAL" clId="{0BEE93ED-9670-4075-8FB6-8FA9AD118D53}" dt="2024-03-17T20:26:18.718" v="2474" actId="1076"/>
          <ac:picMkLst>
            <pc:docMk/>
            <pc:sldMk cId="0" sldId="723"/>
            <ac:picMk id="2" creationId="{3C55121E-0373-48F4-9EE5-26F5A15DCF9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6:40.242" v="2484" actId="1076"/>
        <pc:sldMkLst>
          <pc:docMk/>
          <pc:sldMk cId="0" sldId="724"/>
        </pc:sldMkLst>
        <pc:spChg chg="add mod">
          <ac:chgData name="Miller, Kristin" userId="19ce19e3-2a00-4ec6-b4d2-88964d70d18a" providerId="ADAL" clId="{0BEE93ED-9670-4075-8FB6-8FA9AD118D53}" dt="2024-03-17T04:50:10.382" v="916" actId="20577"/>
          <ac:spMkLst>
            <pc:docMk/>
            <pc:sldMk cId="0" sldId="724"/>
            <ac:spMk id="3" creationId="{08FEC489-0D96-7DC5-AD04-23B5E36394AA}"/>
          </ac:spMkLst>
        </pc:spChg>
        <pc:spChg chg="del">
          <ac:chgData name="Miller, Kristin" userId="19ce19e3-2a00-4ec6-b4d2-88964d70d18a" providerId="ADAL" clId="{0BEE93ED-9670-4075-8FB6-8FA9AD118D53}" dt="2024-03-17T04:50:13.422" v="917" actId="478"/>
          <ac:spMkLst>
            <pc:docMk/>
            <pc:sldMk cId="0" sldId="724"/>
            <ac:spMk id="134146" creationId="{8FBFE180-2BCA-4907-8659-DE15DB319119}"/>
          </ac:spMkLst>
        </pc:spChg>
        <pc:picChg chg="mod">
          <ac:chgData name="Miller, Kristin" userId="19ce19e3-2a00-4ec6-b4d2-88964d70d18a" providerId="ADAL" clId="{0BEE93ED-9670-4075-8FB6-8FA9AD118D53}" dt="2024-03-17T20:26:40.242" v="2484" actId="1076"/>
          <ac:picMkLst>
            <pc:docMk/>
            <pc:sldMk cId="0" sldId="724"/>
            <ac:picMk id="2" creationId="{A1C3BE4A-F22C-4B4C-AF33-1A5C269AD4D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6:55.767" v="2494" actId="1076"/>
        <pc:sldMkLst>
          <pc:docMk/>
          <pc:sldMk cId="0" sldId="725"/>
        </pc:sldMkLst>
        <pc:spChg chg="add mod">
          <ac:chgData name="Miller, Kristin" userId="19ce19e3-2a00-4ec6-b4d2-88964d70d18a" providerId="ADAL" clId="{0BEE93ED-9670-4075-8FB6-8FA9AD118D53}" dt="2024-03-17T04:50:18.345" v="923" actId="20577"/>
          <ac:spMkLst>
            <pc:docMk/>
            <pc:sldMk cId="0" sldId="725"/>
            <ac:spMk id="3" creationId="{D77B9BD8-5A48-A414-4B72-89C1101A3381}"/>
          </ac:spMkLst>
        </pc:spChg>
        <pc:spChg chg="del">
          <ac:chgData name="Miller, Kristin" userId="19ce19e3-2a00-4ec6-b4d2-88964d70d18a" providerId="ADAL" clId="{0BEE93ED-9670-4075-8FB6-8FA9AD118D53}" dt="2024-03-17T04:50:21.545" v="924" actId="478"/>
          <ac:spMkLst>
            <pc:docMk/>
            <pc:sldMk cId="0" sldId="725"/>
            <ac:spMk id="135170" creationId="{C6C75A8F-512F-4E22-B37B-53602EC4A0A3}"/>
          </ac:spMkLst>
        </pc:spChg>
        <pc:picChg chg="mod">
          <ac:chgData name="Miller, Kristin" userId="19ce19e3-2a00-4ec6-b4d2-88964d70d18a" providerId="ADAL" clId="{0BEE93ED-9670-4075-8FB6-8FA9AD118D53}" dt="2024-03-17T20:26:55.767" v="2494" actId="1076"/>
          <ac:picMkLst>
            <pc:docMk/>
            <pc:sldMk cId="0" sldId="725"/>
            <ac:picMk id="2" creationId="{9CD45899-67CB-4417-9228-866D7B8ED1D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7:05.747" v="2504" actId="1076"/>
        <pc:sldMkLst>
          <pc:docMk/>
          <pc:sldMk cId="0" sldId="726"/>
        </pc:sldMkLst>
        <pc:spChg chg="add mod">
          <ac:chgData name="Miller, Kristin" userId="19ce19e3-2a00-4ec6-b4d2-88964d70d18a" providerId="ADAL" clId="{0BEE93ED-9670-4075-8FB6-8FA9AD118D53}" dt="2024-03-17T04:50:26.499" v="929" actId="20577"/>
          <ac:spMkLst>
            <pc:docMk/>
            <pc:sldMk cId="0" sldId="726"/>
            <ac:spMk id="3" creationId="{1156E016-1ACE-3A2A-43E3-00155F45022D}"/>
          </ac:spMkLst>
        </pc:spChg>
        <pc:spChg chg="del">
          <ac:chgData name="Miller, Kristin" userId="19ce19e3-2a00-4ec6-b4d2-88964d70d18a" providerId="ADAL" clId="{0BEE93ED-9670-4075-8FB6-8FA9AD118D53}" dt="2024-03-17T04:50:30.060" v="930" actId="478"/>
          <ac:spMkLst>
            <pc:docMk/>
            <pc:sldMk cId="0" sldId="726"/>
            <ac:spMk id="136194" creationId="{E670894C-FBAA-4324-BBB8-D7DFC8F454DC}"/>
          </ac:spMkLst>
        </pc:spChg>
        <pc:picChg chg="mod">
          <ac:chgData name="Miller, Kristin" userId="19ce19e3-2a00-4ec6-b4d2-88964d70d18a" providerId="ADAL" clId="{0BEE93ED-9670-4075-8FB6-8FA9AD118D53}" dt="2024-03-17T20:27:05.747" v="2504" actId="1076"/>
          <ac:picMkLst>
            <pc:docMk/>
            <pc:sldMk cId="0" sldId="726"/>
            <ac:picMk id="2" creationId="{896A932D-428B-4B4D-BAF8-EBC4C0D8847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7:18.478" v="2514" actId="1076"/>
        <pc:sldMkLst>
          <pc:docMk/>
          <pc:sldMk cId="0" sldId="727"/>
        </pc:sldMkLst>
        <pc:spChg chg="add mod">
          <ac:chgData name="Miller, Kristin" userId="19ce19e3-2a00-4ec6-b4d2-88964d70d18a" providerId="ADAL" clId="{0BEE93ED-9670-4075-8FB6-8FA9AD118D53}" dt="2024-03-17T04:50:34.925" v="934" actId="20577"/>
          <ac:spMkLst>
            <pc:docMk/>
            <pc:sldMk cId="0" sldId="727"/>
            <ac:spMk id="3" creationId="{A1394234-5E43-3FBC-5756-947707C39822}"/>
          </ac:spMkLst>
        </pc:spChg>
        <pc:spChg chg="del">
          <ac:chgData name="Miller, Kristin" userId="19ce19e3-2a00-4ec6-b4d2-88964d70d18a" providerId="ADAL" clId="{0BEE93ED-9670-4075-8FB6-8FA9AD118D53}" dt="2024-03-17T04:50:37.752" v="935" actId="478"/>
          <ac:spMkLst>
            <pc:docMk/>
            <pc:sldMk cId="0" sldId="727"/>
            <ac:spMk id="137218" creationId="{CFB80939-F7EA-42C4-90FD-4C8A98F5ADE0}"/>
          </ac:spMkLst>
        </pc:spChg>
        <pc:picChg chg="mod">
          <ac:chgData name="Miller, Kristin" userId="19ce19e3-2a00-4ec6-b4d2-88964d70d18a" providerId="ADAL" clId="{0BEE93ED-9670-4075-8FB6-8FA9AD118D53}" dt="2024-03-17T20:27:18.478" v="2514" actId="1076"/>
          <ac:picMkLst>
            <pc:docMk/>
            <pc:sldMk cId="0" sldId="727"/>
            <ac:picMk id="2" creationId="{AB5F3857-A2E0-427B-BA20-AEC27737064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7:40.483" v="2534" actId="1076"/>
        <pc:sldMkLst>
          <pc:docMk/>
          <pc:sldMk cId="0" sldId="729"/>
        </pc:sldMkLst>
        <pc:spChg chg="add mod">
          <ac:chgData name="Miller, Kristin" userId="19ce19e3-2a00-4ec6-b4d2-88964d70d18a" providerId="ADAL" clId="{0BEE93ED-9670-4075-8FB6-8FA9AD118D53}" dt="2024-03-17T04:50:51.020" v="948" actId="20577"/>
          <ac:spMkLst>
            <pc:docMk/>
            <pc:sldMk cId="0" sldId="729"/>
            <ac:spMk id="3" creationId="{1F8C97AB-3C46-8836-86E3-A3045A5809A2}"/>
          </ac:spMkLst>
        </pc:spChg>
        <pc:spChg chg="del">
          <ac:chgData name="Miller, Kristin" userId="19ce19e3-2a00-4ec6-b4d2-88964d70d18a" providerId="ADAL" clId="{0BEE93ED-9670-4075-8FB6-8FA9AD118D53}" dt="2024-03-17T04:50:53.834" v="949" actId="478"/>
          <ac:spMkLst>
            <pc:docMk/>
            <pc:sldMk cId="0" sldId="729"/>
            <ac:spMk id="138242" creationId="{72B41FC6-7B96-4B39-8CA9-A7179034D3E0}"/>
          </ac:spMkLst>
        </pc:spChg>
        <pc:picChg chg="mod">
          <ac:chgData name="Miller, Kristin" userId="19ce19e3-2a00-4ec6-b4d2-88964d70d18a" providerId="ADAL" clId="{0BEE93ED-9670-4075-8FB6-8FA9AD118D53}" dt="2024-03-17T20:27:40.483" v="2534" actId="1076"/>
          <ac:picMkLst>
            <pc:docMk/>
            <pc:sldMk cId="0" sldId="729"/>
            <ac:picMk id="2" creationId="{EF3D8894-A097-4EB8-8BBE-2BF2700C31C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7:50.860" v="2544" actId="1076"/>
        <pc:sldMkLst>
          <pc:docMk/>
          <pc:sldMk cId="0" sldId="730"/>
        </pc:sldMkLst>
        <pc:spChg chg="add mod">
          <ac:chgData name="Miller, Kristin" userId="19ce19e3-2a00-4ec6-b4d2-88964d70d18a" providerId="ADAL" clId="{0BEE93ED-9670-4075-8FB6-8FA9AD118D53}" dt="2024-03-17T04:50:59.757" v="954" actId="20577"/>
          <ac:spMkLst>
            <pc:docMk/>
            <pc:sldMk cId="0" sldId="730"/>
            <ac:spMk id="3" creationId="{14489667-FECE-3981-F7FD-065D10DC4EC1}"/>
          </ac:spMkLst>
        </pc:spChg>
        <pc:spChg chg="del">
          <ac:chgData name="Miller, Kristin" userId="19ce19e3-2a00-4ec6-b4d2-88964d70d18a" providerId="ADAL" clId="{0BEE93ED-9670-4075-8FB6-8FA9AD118D53}" dt="2024-03-17T04:51:03.964" v="955" actId="478"/>
          <ac:spMkLst>
            <pc:docMk/>
            <pc:sldMk cId="0" sldId="730"/>
            <ac:spMk id="139266" creationId="{11D15B0C-13B1-4130-AC0E-DD19A27033D7}"/>
          </ac:spMkLst>
        </pc:spChg>
        <pc:picChg chg="mod">
          <ac:chgData name="Miller, Kristin" userId="19ce19e3-2a00-4ec6-b4d2-88964d70d18a" providerId="ADAL" clId="{0BEE93ED-9670-4075-8FB6-8FA9AD118D53}" dt="2024-03-17T20:27:50.860" v="2544" actId="1076"/>
          <ac:picMkLst>
            <pc:docMk/>
            <pc:sldMk cId="0" sldId="730"/>
            <ac:picMk id="2" creationId="{DD0CE4BB-C3DC-499B-A14A-F90756BE841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8:12.284" v="2564" actId="1076"/>
        <pc:sldMkLst>
          <pc:docMk/>
          <pc:sldMk cId="0" sldId="732"/>
        </pc:sldMkLst>
        <pc:spChg chg="add mod">
          <ac:chgData name="Miller, Kristin" userId="19ce19e3-2a00-4ec6-b4d2-88964d70d18a" providerId="ADAL" clId="{0BEE93ED-9670-4075-8FB6-8FA9AD118D53}" dt="2024-03-17T04:51:17.533" v="971" actId="20577"/>
          <ac:spMkLst>
            <pc:docMk/>
            <pc:sldMk cId="0" sldId="732"/>
            <ac:spMk id="3" creationId="{FDB622E9-65E7-42B2-71CC-ED986B769DF8}"/>
          </ac:spMkLst>
        </pc:spChg>
        <pc:spChg chg="del mod">
          <ac:chgData name="Miller, Kristin" userId="19ce19e3-2a00-4ec6-b4d2-88964d70d18a" providerId="ADAL" clId="{0BEE93ED-9670-4075-8FB6-8FA9AD118D53}" dt="2024-03-17T04:51:22.066" v="973" actId="478"/>
          <ac:spMkLst>
            <pc:docMk/>
            <pc:sldMk cId="0" sldId="732"/>
            <ac:spMk id="141314" creationId="{E5C65F0A-45F8-47F7-B9AD-99B5B1790CDB}"/>
          </ac:spMkLst>
        </pc:spChg>
        <pc:picChg chg="mod">
          <ac:chgData name="Miller, Kristin" userId="19ce19e3-2a00-4ec6-b4d2-88964d70d18a" providerId="ADAL" clId="{0BEE93ED-9670-4075-8FB6-8FA9AD118D53}" dt="2024-03-17T20:28:12.284" v="2564" actId="1076"/>
          <ac:picMkLst>
            <pc:docMk/>
            <pc:sldMk cId="0" sldId="732"/>
            <ac:picMk id="2" creationId="{B12DE4E6-1B06-43AC-A32D-B3FE0DE5CD5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8:25.390" v="2574" actId="1076"/>
        <pc:sldMkLst>
          <pc:docMk/>
          <pc:sldMk cId="0" sldId="733"/>
        </pc:sldMkLst>
        <pc:spChg chg="add mod">
          <ac:chgData name="Miller, Kristin" userId="19ce19e3-2a00-4ec6-b4d2-88964d70d18a" providerId="ADAL" clId="{0BEE93ED-9670-4075-8FB6-8FA9AD118D53}" dt="2024-03-17T04:51:27.270" v="980" actId="20577"/>
          <ac:spMkLst>
            <pc:docMk/>
            <pc:sldMk cId="0" sldId="733"/>
            <ac:spMk id="3" creationId="{6B31213E-A9CE-E4E6-140F-094FAE4878C5}"/>
          </ac:spMkLst>
        </pc:spChg>
        <pc:spChg chg="del">
          <ac:chgData name="Miller, Kristin" userId="19ce19e3-2a00-4ec6-b4d2-88964d70d18a" providerId="ADAL" clId="{0BEE93ED-9670-4075-8FB6-8FA9AD118D53}" dt="2024-03-17T04:51:30.075" v="981" actId="478"/>
          <ac:spMkLst>
            <pc:docMk/>
            <pc:sldMk cId="0" sldId="733"/>
            <ac:spMk id="142338" creationId="{4779DB99-1999-41CB-9C00-00025FB84726}"/>
          </ac:spMkLst>
        </pc:spChg>
        <pc:picChg chg="mod">
          <ac:chgData name="Miller, Kristin" userId="19ce19e3-2a00-4ec6-b4d2-88964d70d18a" providerId="ADAL" clId="{0BEE93ED-9670-4075-8FB6-8FA9AD118D53}" dt="2024-03-17T20:28:25.390" v="2574" actId="1076"/>
          <ac:picMkLst>
            <pc:docMk/>
            <pc:sldMk cId="0" sldId="733"/>
            <ac:picMk id="2" creationId="{1A82E375-C51D-4E52-8209-882D8AA23DC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8:35.850" v="2586" actId="1076"/>
        <pc:sldMkLst>
          <pc:docMk/>
          <pc:sldMk cId="0" sldId="734"/>
        </pc:sldMkLst>
        <pc:spChg chg="add mod">
          <ac:chgData name="Miller, Kristin" userId="19ce19e3-2a00-4ec6-b4d2-88964d70d18a" providerId="ADAL" clId="{0BEE93ED-9670-4075-8FB6-8FA9AD118D53}" dt="2024-03-17T04:51:34.424" v="986" actId="20577"/>
          <ac:spMkLst>
            <pc:docMk/>
            <pc:sldMk cId="0" sldId="734"/>
            <ac:spMk id="3" creationId="{069A1464-0ECD-51FF-8723-5D7C807F39C3}"/>
          </ac:spMkLst>
        </pc:spChg>
        <pc:spChg chg="del">
          <ac:chgData name="Miller, Kristin" userId="19ce19e3-2a00-4ec6-b4d2-88964d70d18a" providerId="ADAL" clId="{0BEE93ED-9670-4075-8FB6-8FA9AD118D53}" dt="2024-03-17T04:51:37.297" v="987" actId="478"/>
          <ac:spMkLst>
            <pc:docMk/>
            <pc:sldMk cId="0" sldId="734"/>
            <ac:spMk id="143362" creationId="{693EB632-50E0-4F67-B272-3394F7DE53B9}"/>
          </ac:spMkLst>
        </pc:spChg>
        <pc:picChg chg="mod">
          <ac:chgData name="Miller, Kristin" userId="19ce19e3-2a00-4ec6-b4d2-88964d70d18a" providerId="ADAL" clId="{0BEE93ED-9670-4075-8FB6-8FA9AD118D53}" dt="2024-03-17T20:28:35.850" v="2586" actId="1076"/>
          <ac:picMkLst>
            <pc:docMk/>
            <pc:sldMk cId="0" sldId="734"/>
            <ac:picMk id="2" creationId="{19E9A9FA-79FA-4240-8FBB-44D20B652CD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8:48.072" v="2596" actId="1076"/>
        <pc:sldMkLst>
          <pc:docMk/>
          <pc:sldMk cId="0" sldId="735"/>
        </pc:sldMkLst>
        <pc:spChg chg="add mod">
          <ac:chgData name="Miller, Kristin" userId="19ce19e3-2a00-4ec6-b4d2-88964d70d18a" providerId="ADAL" clId="{0BEE93ED-9670-4075-8FB6-8FA9AD118D53}" dt="2024-03-17T04:51:42.990" v="997" actId="20577"/>
          <ac:spMkLst>
            <pc:docMk/>
            <pc:sldMk cId="0" sldId="735"/>
            <ac:spMk id="3" creationId="{7B2C23BA-D129-812C-16B4-C05CBBDBE3DF}"/>
          </ac:spMkLst>
        </pc:spChg>
        <pc:spChg chg="del">
          <ac:chgData name="Miller, Kristin" userId="19ce19e3-2a00-4ec6-b4d2-88964d70d18a" providerId="ADAL" clId="{0BEE93ED-9670-4075-8FB6-8FA9AD118D53}" dt="2024-03-17T04:51:46.094" v="998" actId="478"/>
          <ac:spMkLst>
            <pc:docMk/>
            <pc:sldMk cId="0" sldId="735"/>
            <ac:spMk id="144386" creationId="{A8DAB36B-24CC-4C27-B696-22BDCC0223BE}"/>
          </ac:spMkLst>
        </pc:spChg>
        <pc:picChg chg="mod">
          <ac:chgData name="Miller, Kristin" userId="19ce19e3-2a00-4ec6-b4d2-88964d70d18a" providerId="ADAL" clId="{0BEE93ED-9670-4075-8FB6-8FA9AD118D53}" dt="2024-03-17T20:28:48.072" v="2596" actId="1076"/>
          <ac:picMkLst>
            <pc:docMk/>
            <pc:sldMk cId="0" sldId="735"/>
            <ac:picMk id="2" creationId="{D42D4655-BB72-4650-AAFB-72B7862D338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9:22.500" v="2626" actId="1076"/>
        <pc:sldMkLst>
          <pc:docMk/>
          <pc:sldMk cId="0" sldId="736"/>
        </pc:sldMkLst>
        <pc:spChg chg="add mod">
          <ac:chgData name="Miller, Kristin" userId="19ce19e3-2a00-4ec6-b4d2-88964d70d18a" providerId="ADAL" clId="{0BEE93ED-9670-4075-8FB6-8FA9AD118D53}" dt="2024-03-17T04:51:59.944" v="1010" actId="20577"/>
          <ac:spMkLst>
            <pc:docMk/>
            <pc:sldMk cId="0" sldId="736"/>
            <ac:spMk id="3" creationId="{B0DBFB42-0A08-4C0B-F6EC-11E66061B0D2}"/>
          </ac:spMkLst>
        </pc:spChg>
        <pc:spChg chg="del">
          <ac:chgData name="Miller, Kristin" userId="19ce19e3-2a00-4ec6-b4d2-88964d70d18a" providerId="ADAL" clId="{0BEE93ED-9670-4075-8FB6-8FA9AD118D53}" dt="2024-03-17T04:52:02.625" v="1011" actId="478"/>
          <ac:spMkLst>
            <pc:docMk/>
            <pc:sldMk cId="0" sldId="736"/>
            <ac:spMk id="147458" creationId="{AC107206-2DE2-4FC9-A951-DDE605104CCF}"/>
          </ac:spMkLst>
        </pc:spChg>
        <pc:picChg chg="mod">
          <ac:chgData name="Miller, Kristin" userId="19ce19e3-2a00-4ec6-b4d2-88964d70d18a" providerId="ADAL" clId="{0BEE93ED-9670-4075-8FB6-8FA9AD118D53}" dt="2024-03-17T20:29:22.500" v="2626" actId="1076"/>
          <ac:picMkLst>
            <pc:docMk/>
            <pc:sldMk cId="0" sldId="736"/>
            <ac:picMk id="2" creationId="{243D0772-6031-43CD-86BE-0EDE9F4CFE1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9:48.853" v="2656" actId="1076"/>
        <pc:sldMkLst>
          <pc:docMk/>
          <pc:sldMk cId="0" sldId="737"/>
        </pc:sldMkLst>
        <pc:spChg chg="add mod">
          <ac:chgData name="Miller, Kristin" userId="19ce19e3-2a00-4ec6-b4d2-88964d70d18a" providerId="ADAL" clId="{0BEE93ED-9670-4075-8FB6-8FA9AD118D53}" dt="2024-03-17T04:52:25.617" v="1041" actId="20577"/>
          <ac:spMkLst>
            <pc:docMk/>
            <pc:sldMk cId="0" sldId="737"/>
            <ac:spMk id="3" creationId="{88DE6568-E02C-F708-70EE-A4BA49293E26}"/>
          </ac:spMkLst>
        </pc:spChg>
        <pc:spChg chg="add del">
          <ac:chgData name="Miller, Kristin" userId="19ce19e3-2a00-4ec6-b4d2-88964d70d18a" providerId="ADAL" clId="{0BEE93ED-9670-4075-8FB6-8FA9AD118D53}" dt="2024-03-17T04:52:38.041" v="1044" actId="478"/>
          <ac:spMkLst>
            <pc:docMk/>
            <pc:sldMk cId="0" sldId="737"/>
            <ac:spMk id="150530" creationId="{4BF9EA9A-75B3-4B87-AAC5-6D4C94D379C0}"/>
          </ac:spMkLst>
        </pc:spChg>
        <pc:picChg chg="mod">
          <ac:chgData name="Miller, Kristin" userId="19ce19e3-2a00-4ec6-b4d2-88964d70d18a" providerId="ADAL" clId="{0BEE93ED-9670-4075-8FB6-8FA9AD118D53}" dt="2024-03-17T20:29:48.853" v="2656" actId="1076"/>
          <ac:picMkLst>
            <pc:docMk/>
            <pc:sldMk cId="0" sldId="737"/>
            <ac:picMk id="2" creationId="{30D2D1E9-4DDA-4B21-9B56-A8AC2C1BFBC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0:01.197" v="2666" actId="1076"/>
        <pc:sldMkLst>
          <pc:docMk/>
          <pc:sldMk cId="0" sldId="738"/>
        </pc:sldMkLst>
        <pc:spChg chg="add mod">
          <ac:chgData name="Miller, Kristin" userId="19ce19e3-2a00-4ec6-b4d2-88964d70d18a" providerId="ADAL" clId="{0BEE93ED-9670-4075-8FB6-8FA9AD118D53}" dt="2024-03-17T04:52:44.815" v="1050" actId="20577"/>
          <ac:spMkLst>
            <pc:docMk/>
            <pc:sldMk cId="0" sldId="738"/>
            <ac:spMk id="3" creationId="{0D2F81F9-FBA0-E2B9-9175-FC3C0D4F49A8}"/>
          </ac:spMkLst>
        </pc:spChg>
        <pc:spChg chg="del">
          <ac:chgData name="Miller, Kristin" userId="19ce19e3-2a00-4ec6-b4d2-88964d70d18a" providerId="ADAL" clId="{0BEE93ED-9670-4075-8FB6-8FA9AD118D53}" dt="2024-03-17T04:52:47.414" v="1051" actId="478"/>
          <ac:spMkLst>
            <pc:docMk/>
            <pc:sldMk cId="0" sldId="738"/>
            <ac:spMk id="151554" creationId="{DB5C541C-E49F-4BC7-B1EB-9C5C9ECAA9F6}"/>
          </ac:spMkLst>
        </pc:spChg>
        <pc:picChg chg="mod">
          <ac:chgData name="Miller, Kristin" userId="19ce19e3-2a00-4ec6-b4d2-88964d70d18a" providerId="ADAL" clId="{0BEE93ED-9670-4075-8FB6-8FA9AD118D53}" dt="2024-03-17T20:30:01.197" v="2666" actId="1076"/>
          <ac:picMkLst>
            <pc:docMk/>
            <pc:sldMk cId="0" sldId="738"/>
            <ac:picMk id="2" creationId="{44C8203C-9E76-4335-9EAA-DED7BB48ECE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0:12.192" v="2676" actId="1076"/>
        <pc:sldMkLst>
          <pc:docMk/>
          <pc:sldMk cId="0" sldId="739"/>
        </pc:sldMkLst>
        <pc:spChg chg="add mod">
          <ac:chgData name="Miller, Kristin" userId="19ce19e3-2a00-4ec6-b4d2-88964d70d18a" providerId="ADAL" clId="{0BEE93ED-9670-4075-8FB6-8FA9AD118D53}" dt="2024-03-17T04:52:52.995" v="1056" actId="20577"/>
          <ac:spMkLst>
            <pc:docMk/>
            <pc:sldMk cId="0" sldId="739"/>
            <ac:spMk id="3" creationId="{FC22B8BD-0120-B613-1C0A-80F835A58464}"/>
          </ac:spMkLst>
        </pc:spChg>
        <pc:spChg chg="del">
          <ac:chgData name="Miller, Kristin" userId="19ce19e3-2a00-4ec6-b4d2-88964d70d18a" providerId="ADAL" clId="{0BEE93ED-9670-4075-8FB6-8FA9AD118D53}" dt="2024-03-17T04:52:55.749" v="1057" actId="478"/>
          <ac:spMkLst>
            <pc:docMk/>
            <pc:sldMk cId="0" sldId="739"/>
            <ac:spMk id="152578" creationId="{349CF156-3BE0-4F8B-8E62-2B9650E398F8}"/>
          </ac:spMkLst>
        </pc:spChg>
        <pc:picChg chg="mod">
          <ac:chgData name="Miller, Kristin" userId="19ce19e3-2a00-4ec6-b4d2-88964d70d18a" providerId="ADAL" clId="{0BEE93ED-9670-4075-8FB6-8FA9AD118D53}" dt="2024-03-17T20:30:12.192" v="2676" actId="1076"/>
          <ac:picMkLst>
            <pc:docMk/>
            <pc:sldMk cId="0" sldId="739"/>
            <ac:picMk id="2" creationId="{D80A1611-49D4-4354-AFFF-F5C331FFE8B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0:23.085" v="2686" actId="1076"/>
        <pc:sldMkLst>
          <pc:docMk/>
          <pc:sldMk cId="0" sldId="740"/>
        </pc:sldMkLst>
        <pc:spChg chg="add mod">
          <ac:chgData name="Miller, Kristin" userId="19ce19e3-2a00-4ec6-b4d2-88964d70d18a" providerId="ADAL" clId="{0BEE93ED-9670-4075-8FB6-8FA9AD118D53}" dt="2024-03-17T04:53:01.307" v="1063" actId="20577"/>
          <ac:spMkLst>
            <pc:docMk/>
            <pc:sldMk cId="0" sldId="740"/>
            <ac:spMk id="3" creationId="{7F50DD4B-4ADB-7B3A-553A-A5B2715CC259}"/>
          </ac:spMkLst>
        </pc:spChg>
        <pc:spChg chg="del">
          <ac:chgData name="Miller, Kristin" userId="19ce19e3-2a00-4ec6-b4d2-88964d70d18a" providerId="ADAL" clId="{0BEE93ED-9670-4075-8FB6-8FA9AD118D53}" dt="2024-03-17T04:53:04.118" v="1064" actId="478"/>
          <ac:spMkLst>
            <pc:docMk/>
            <pc:sldMk cId="0" sldId="740"/>
            <ac:spMk id="153602" creationId="{00E3FE96-7B34-40BF-91EA-5342C7CEE30D}"/>
          </ac:spMkLst>
        </pc:spChg>
        <pc:picChg chg="mod">
          <ac:chgData name="Miller, Kristin" userId="19ce19e3-2a00-4ec6-b4d2-88964d70d18a" providerId="ADAL" clId="{0BEE93ED-9670-4075-8FB6-8FA9AD118D53}" dt="2024-03-17T20:30:23.085" v="2686" actId="1076"/>
          <ac:picMkLst>
            <pc:docMk/>
            <pc:sldMk cId="0" sldId="740"/>
            <ac:picMk id="2" creationId="{A0CF2671-AD54-4BF9-AD2A-D056CCFA9E5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0:46.752" v="2706" actId="1076"/>
        <pc:sldMkLst>
          <pc:docMk/>
          <pc:sldMk cId="0" sldId="741"/>
        </pc:sldMkLst>
        <pc:spChg chg="add mod">
          <ac:chgData name="Miller, Kristin" userId="19ce19e3-2a00-4ec6-b4d2-88964d70d18a" providerId="ADAL" clId="{0BEE93ED-9670-4075-8FB6-8FA9AD118D53}" dt="2024-03-17T04:53:18.311" v="1080" actId="20577"/>
          <ac:spMkLst>
            <pc:docMk/>
            <pc:sldMk cId="0" sldId="741"/>
            <ac:spMk id="3" creationId="{4E5CCCAA-66BA-023F-E9E7-F140CBB5CFFA}"/>
          </ac:spMkLst>
        </pc:spChg>
        <pc:spChg chg="del">
          <ac:chgData name="Miller, Kristin" userId="19ce19e3-2a00-4ec6-b4d2-88964d70d18a" providerId="ADAL" clId="{0BEE93ED-9670-4075-8FB6-8FA9AD118D53}" dt="2024-03-17T04:53:21.239" v="1081" actId="478"/>
          <ac:spMkLst>
            <pc:docMk/>
            <pc:sldMk cId="0" sldId="741"/>
            <ac:spMk id="155650" creationId="{66C2D246-1B65-460A-AE54-287A9712D447}"/>
          </ac:spMkLst>
        </pc:spChg>
        <pc:picChg chg="mod">
          <ac:chgData name="Miller, Kristin" userId="19ce19e3-2a00-4ec6-b4d2-88964d70d18a" providerId="ADAL" clId="{0BEE93ED-9670-4075-8FB6-8FA9AD118D53}" dt="2024-03-17T20:30:46.752" v="2706" actId="1076"/>
          <ac:picMkLst>
            <pc:docMk/>
            <pc:sldMk cId="0" sldId="741"/>
            <ac:picMk id="2" creationId="{A4F0A0B1-5AC4-46FB-ABF3-B9FD1120285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1:03.599" v="2718" actId="1076"/>
        <pc:sldMkLst>
          <pc:docMk/>
          <pc:sldMk cId="0" sldId="743"/>
        </pc:sldMkLst>
        <pc:spChg chg="add mod">
          <ac:chgData name="Miller, Kristin" userId="19ce19e3-2a00-4ec6-b4d2-88964d70d18a" providerId="ADAL" clId="{0BEE93ED-9670-4075-8FB6-8FA9AD118D53}" dt="2024-03-17T04:53:25.543" v="1086" actId="20577"/>
          <ac:spMkLst>
            <pc:docMk/>
            <pc:sldMk cId="0" sldId="743"/>
            <ac:spMk id="3" creationId="{D82F4BA6-3266-FD57-E839-ED0F1FBAB95A}"/>
          </ac:spMkLst>
        </pc:spChg>
        <pc:spChg chg="del">
          <ac:chgData name="Miller, Kristin" userId="19ce19e3-2a00-4ec6-b4d2-88964d70d18a" providerId="ADAL" clId="{0BEE93ED-9670-4075-8FB6-8FA9AD118D53}" dt="2024-03-17T04:53:28.228" v="1087" actId="478"/>
          <ac:spMkLst>
            <pc:docMk/>
            <pc:sldMk cId="0" sldId="743"/>
            <ac:spMk id="156674" creationId="{5BCDB4A6-F21B-4C5E-A8AF-159C10E92799}"/>
          </ac:spMkLst>
        </pc:spChg>
        <pc:picChg chg="mod">
          <ac:chgData name="Miller, Kristin" userId="19ce19e3-2a00-4ec6-b4d2-88964d70d18a" providerId="ADAL" clId="{0BEE93ED-9670-4075-8FB6-8FA9AD118D53}" dt="2024-03-17T20:31:03.599" v="2718" actId="1076"/>
          <ac:picMkLst>
            <pc:docMk/>
            <pc:sldMk cId="0" sldId="743"/>
            <ac:picMk id="2" creationId="{29C15B4E-8B18-439B-B561-B6FE8AF3339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1:18.190" v="2728" actId="1076"/>
        <pc:sldMkLst>
          <pc:docMk/>
          <pc:sldMk cId="0" sldId="744"/>
        </pc:sldMkLst>
        <pc:spChg chg="add mod">
          <ac:chgData name="Miller, Kristin" userId="19ce19e3-2a00-4ec6-b4d2-88964d70d18a" providerId="ADAL" clId="{0BEE93ED-9670-4075-8FB6-8FA9AD118D53}" dt="2024-03-17T04:53:32.935" v="1093" actId="20577"/>
          <ac:spMkLst>
            <pc:docMk/>
            <pc:sldMk cId="0" sldId="744"/>
            <ac:spMk id="3" creationId="{1CBE079B-81CD-528A-D575-E274965B6C6A}"/>
          </ac:spMkLst>
        </pc:spChg>
        <pc:spChg chg="del">
          <ac:chgData name="Miller, Kristin" userId="19ce19e3-2a00-4ec6-b4d2-88964d70d18a" providerId="ADAL" clId="{0BEE93ED-9670-4075-8FB6-8FA9AD118D53}" dt="2024-03-17T04:53:35.849" v="1094" actId="478"/>
          <ac:spMkLst>
            <pc:docMk/>
            <pc:sldMk cId="0" sldId="744"/>
            <ac:spMk id="157698" creationId="{B6819165-3437-4EAB-8A6C-A4F7F32C30CF}"/>
          </ac:spMkLst>
        </pc:spChg>
        <pc:picChg chg="mod">
          <ac:chgData name="Miller, Kristin" userId="19ce19e3-2a00-4ec6-b4d2-88964d70d18a" providerId="ADAL" clId="{0BEE93ED-9670-4075-8FB6-8FA9AD118D53}" dt="2024-03-17T20:31:18.190" v="2728" actId="1076"/>
          <ac:picMkLst>
            <pc:docMk/>
            <pc:sldMk cId="0" sldId="744"/>
            <ac:picMk id="2" creationId="{3B4D2913-1E99-4F0B-BD60-9EF2773573E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1:29.670" v="2738" actId="1076"/>
        <pc:sldMkLst>
          <pc:docMk/>
          <pc:sldMk cId="0" sldId="745"/>
        </pc:sldMkLst>
        <pc:spChg chg="add mod">
          <ac:chgData name="Miller, Kristin" userId="19ce19e3-2a00-4ec6-b4d2-88964d70d18a" providerId="ADAL" clId="{0BEE93ED-9670-4075-8FB6-8FA9AD118D53}" dt="2024-03-17T04:53:41.970" v="1099" actId="20577"/>
          <ac:spMkLst>
            <pc:docMk/>
            <pc:sldMk cId="0" sldId="745"/>
            <ac:spMk id="3" creationId="{0C83B6C7-D72E-2D81-5655-055FE0CE75E7}"/>
          </ac:spMkLst>
        </pc:spChg>
        <pc:spChg chg="del">
          <ac:chgData name="Miller, Kristin" userId="19ce19e3-2a00-4ec6-b4d2-88964d70d18a" providerId="ADAL" clId="{0BEE93ED-9670-4075-8FB6-8FA9AD118D53}" dt="2024-03-17T04:53:45.643" v="1100" actId="478"/>
          <ac:spMkLst>
            <pc:docMk/>
            <pc:sldMk cId="0" sldId="745"/>
            <ac:spMk id="158722" creationId="{728DB9F1-7EC0-41C0-8B67-10795AB67509}"/>
          </ac:spMkLst>
        </pc:spChg>
        <pc:picChg chg="mod">
          <ac:chgData name="Miller, Kristin" userId="19ce19e3-2a00-4ec6-b4d2-88964d70d18a" providerId="ADAL" clId="{0BEE93ED-9670-4075-8FB6-8FA9AD118D53}" dt="2024-03-17T20:31:29.670" v="2738" actId="1076"/>
          <ac:picMkLst>
            <pc:docMk/>
            <pc:sldMk cId="0" sldId="745"/>
            <ac:picMk id="2" creationId="{3B32CACF-7A5F-4BDA-86C2-530527CB9AD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1:39.165" v="2748" actId="1076"/>
        <pc:sldMkLst>
          <pc:docMk/>
          <pc:sldMk cId="0" sldId="746"/>
        </pc:sldMkLst>
        <pc:spChg chg="add mod">
          <ac:chgData name="Miller, Kristin" userId="19ce19e3-2a00-4ec6-b4d2-88964d70d18a" providerId="ADAL" clId="{0BEE93ED-9670-4075-8FB6-8FA9AD118D53}" dt="2024-03-17T04:53:52.951" v="1105" actId="20577"/>
          <ac:spMkLst>
            <pc:docMk/>
            <pc:sldMk cId="0" sldId="746"/>
            <ac:spMk id="3" creationId="{C63E703F-2278-1B67-F609-32B0064B6EA5}"/>
          </ac:spMkLst>
        </pc:spChg>
        <pc:spChg chg="del">
          <ac:chgData name="Miller, Kristin" userId="19ce19e3-2a00-4ec6-b4d2-88964d70d18a" providerId="ADAL" clId="{0BEE93ED-9670-4075-8FB6-8FA9AD118D53}" dt="2024-03-17T04:53:56.729" v="1106" actId="478"/>
          <ac:spMkLst>
            <pc:docMk/>
            <pc:sldMk cId="0" sldId="746"/>
            <ac:spMk id="159746" creationId="{F491FFAC-4256-4236-BDFC-742D68E09447}"/>
          </ac:spMkLst>
        </pc:spChg>
        <pc:picChg chg="mod">
          <ac:chgData name="Miller, Kristin" userId="19ce19e3-2a00-4ec6-b4d2-88964d70d18a" providerId="ADAL" clId="{0BEE93ED-9670-4075-8FB6-8FA9AD118D53}" dt="2024-03-17T20:31:39.165" v="2748" actId="1076"/>
          <ac:picMkLst>
            <pc:docMk/>
            <pc:sldMk cId="0" sldId="746"/>
            <ac:picMk id="2" creationId="{AC394D78-6B35-4557-A206-854E74015491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1:49.395" v="2758" actId="1076"/>
        <pc:sldMkLst>
          <pc:docMk/>
          <pc:sldMk cId="0" sldId="748"/>
        </pc:sldMkLst>
        <pc:spChg chg="add mod">
          <ac:chgData name="Miller, Kristin" userId="19ce19e3-2a00-4ec6-b4d2-88964d70d18a" providerId="ADAL" clId="{0BEE93ED-9670-4075-8FB6-8FA9AD118D53}" dt="2024-03-17T04:54:01.915" v="1112" actId="20577"/>
          <ac:spMkLst>
            <pc:docMk/>
            <pc:sldMk cId="0" sldId="748"/>
            <ac:spMk id="3" creationId="{FFFCBFE7-52A2-A409-479D-1365D6A18252}"/>
          </ac:spMkLst>
        </pc:spChg>
        <pc:spChg chg="del">
          <ac:chgData name="Miller, Kristin" userId="19ce19e3-2a00-4ec6-b4d2-88964d70d18a" providerId="ADAL" clId="{0BEE93ED-9670-4075-8FB6-8FA9AD118D53}" dt="2024-03-17T04:54:04.667" v="1113" actId="478"/>
          <ac:spMkLst>
            <pc:docMk/>
            <pc:sldMk cId="0" sldId="748"/>
            <ac:spMk id="160770" creationId="{E1F6F702-B340-41AF-8064-1DE860D27DA9}"/>
          </ac:spMkLst>
        </pc:spChg>
        <pc:picChg chg="mod">
          <ac:chgData name="Miller, Kristin" userId="19ce19e3-2a00-4ec6-b4d2-88964d70d18a" providerId="ADAL" clId="{0BEE93ED-9670-4075-8FB6-8FA9AD118D53}" dt="2024-03-17T20:31:49.395" v="2758" actId="1076"/>
          <ac:picMkLst>
            <pc:docMk/>
            <pc:sldMk cId="0" sldId="748"/>
            <ac:picMk id="2" creationId="{5A65ABC7-6589-43F0-AD66-7BC240F1876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2:00.653" v="2768" actId="1076"/>
        <pc:sldMkLst>
          <pc:docMk/>
          <pc:sldMk cId="0" sldId="749"/>
        </pc:sldMkLst>
        <pc:spChg chg="add mod">
          <ac:chgData name="Miller, Kristin" userId="19ce19e3-2a00-4ec6-b4d2-88964d70d18a" providerId="ADAL" clId="{0BEE93ED-9670-4075-8FB6-8FA9AD118D53}" dt="2024-03-17T04:54:13.363" v="1119" actId="20577"/>
          <ac:spMkLst>
            <pc:docMk/>
            <pc:sldMk cId="0" sldId="749"/>
            <ac:spMk id="3" creationId="{1B9931BB-1DFE-56B9-5F9F-F83401F52F12}"/>
          </ac:spMkLst>
        </pc:spChg>
        <pc:spChg chg="del">
          <ac:chgData name="Miller, Kristin" userId="19ce19e3-2a00-4ec6-b4d2-88964d70d18a" providerId="ADAL" clId="{0BEE93ED-9670-4075-8FB6-8FA9AD118D53}" dt="2024-03-17T04:54:16.078" v="1120" actId="478"/>
          <ac:spMkLst>
            <pc:docMk/>
            <pc:sldMk cId="0" sldId="749"/>
            <ac:spMk id="161794" creationId="{574D1747-94AB-4FD7-B2CE-F2F36D126474}"/>
          </ac:spMkLst>
        </pc:spChg>
        <pc:picChg chg="mod">
          <ac:chgData name="Miller, Kristin" userId="19ce19e3-2a00-4ec6-b4d2-88964d70d18a" providerId="ADAL" clId="{0BEE93ED-9670-4075-8FB6-8FA9AD118D53}" dt="2024-03-17T20:32:00.653" v="2768" actId="1076"/>
          <ac:picMkLst>
            <pc:docMk/>
            <pc:sldMk cId="0" sldId="749"/>
            <ac:picMk id="2" creationId="{4CA65D00-4DAC-494C-9DC7-5130922D51E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2:11.499" v="2778" actId="1076"/>
        <pc:sldMkLst>
          <pc:docMk/>
          <pc:sldMk cId="0" sldId="750"/>
        </pc:sldMkLst>
        <pc:spChg chg="add mod">
          <ac:chgData name="Miller, Kristin" userId="19ce19e3-2a00-4ec6-b4d2-88964d70d18a" providerId="ADAL" clId="{0BEE93ED-9670-4075-8FB6-8FA9AD118D53}" dt="2024-03-17T04:54:20.574" v="1126" actId="20577"/>
          <ac:spMkLst>
            <pc:docMk/>
            <pc:sldMk cId="0" sldId="750"/>
            <ac:spMk id="3" creationId="{481BA919-EF62-B801-D728-3832070470E5}"/>
          </ac:spMkLst>
        </pc:spChg>
        <pc:spChg chg="del">
          <ac:chgData name="Miller, Kristin" userId="19ce19e3-2a00-4ec6-b4d2-88964d70d18a" providerId="ADAL" clId="{0BEE93ED-9670-4075-8FB6-8FA9AD118D53}" dt="2024-03-17T04:54:23.272" v="1127" actId="478"/>
          <ac:spMkLst>
            <pc:docMk/>
            <pc:sldMk cId="0" sldId="750"/>
            <ac:spMk id="162818" creationId="{C7D74B71-7D5E-4663-A387-6678A03EDDB1}"/>
          </ac:spMkLst>
        </pc:spChg>
        <pc:picChg chg="mod">
          <ac:chgData name="Miller, Kristin" userId="19ce19e3-2a00-4ec6-b4d2-88964d70d18a" providerId="ADAL" clId="{0BEE93ED-9670-4075-8FB6-8FA9AD118D53}" dt="2024-03-17T20:32:11.499" v="2778" actId="1076"/>
          <ac:picMkLst>
            <pc:docMk/>
            <pc:sldMk cId="0" sldId="750"/>
            <ac:picMk id="2" creationId="{FAA93109-A28B-4E8F-8D26-BE58CCE8265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2:33.057" v="2798" actId="1076"/>
        <pc:sldMkLst>
          <pc:docMk/>
          <pc:sldMk cId="0" sldId="751"/>
        </pc:sldMkLst>
        <pc:spChg chg="add mod">
          <ac:chgData name="Miller, Kristin" userId="19ce19e3-2a00-4ec6-b4d2-88964d70d18a" providerId="ADAL" clId="{0BEE93ED-9670-4075-8FB6-8FA9AD118D53}" dt="2024-03-17T04:54:38.671" v="1142" actId="20577"/>
          <ac:spMkLst>
            <pc:docMk/>
            <pc:sldMk cId="0" sldId="751"/>
            <ac:spMk id="3" creationId="{58707658-2028-51ED-A985-D86FC7C97094}"/>
          </ac:spMkLst>
        </pc:spChg>
        <pc:spChg chg="del">
          <ac:chgData name="Miller, Kristin" userId="19ce19e3-2a00-4ec6-b4d2-88964d70d18a" providerId="ADAL" clId="{0BEE93ED-9670-4075-8FB6-8FA9AD118D53}" dt="2024-03-17T04:54:41.540" v="1143" actId="478"/>
          <ac:spMkLst>
            <pc:docMk/>
            <pc:sldMk cId="0" sldId="751"/>
            <ac:spMk id="164866" creationId="{989A372D-70AE-4163-99B2-01AD8856A858}"/>
          </ac:spMkLst>
        </pc:spChg>
        <pc:picChg chg="mod">
          <ac:chgData name="Miller, Kristin" userId="19ce19e3-2a00-4ec6-b4d2-88964d70d18a" providerId="ADAL" clId="{0BEE93ED-9670-4075-8FB6-8FA9AD118D53}" dt="2024-03-17T20:32:33.057" v="2798" actId="1076"/>
          <ac:picMkLst>
            <pc:docMk/>
            <pc:sldMk cId="0" sldId="751"/>
            <ac:picMk id="2" creationId="{6A5810A8-4E2D-466E-A0D9-8D94CDF7E6C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2:43.038" v="2808" actId="1076"/>
        <pc:sldMkLst>
          <pc:docMk/>
          <pc:sldMk cId="0" sldId="752"/>
        </pc:sldMkLst>
        <pc:spChg chg="add mod">
          <ac:chgData name="Miller, Kristin" userId="19ce19e3-2a00-4ec6-b4d2-88964d70d18a" providerId="ADAL" clId="{0BEE93ED-9670-4075-8FB6-8FA9AD118D53}" dt="2024-03-17T04:54:48.096" v="1152" actId="20577"/>
          <ac:spMkLst>
            <pc:docMk/>
            <pc:sldMk cId="0" sldId="752"/>
            <ac:spMk id="3" creationId="{936434CD-AD81-F1C2-FE5F-7880724E5592}"/>
          </ac:spMkLst>
        </pc:spChg>
        <pc:spChg chg="del">
          <ac:chgData name="Miller, Kristin" userId="19ce19e3-2a00-4ec6-b4d2-88964d70d18a" providerId="ADAL" clId="{0BEE93ED-9670-4075-8FB6-8FA9AD118D53}" dt="2024-03-17T04:54:51.076" v="1153" actId="478"/>
          <ac:spMkLst>
            <pc:docMk/>
            <pc:sldMk cId="0" sldId="752"/>
            <ac:spMk id="165890" creationId="{E866CC26-50F5-4734-9783-09815E0AB8C0}"/>
          </ac:spMkLst>
        </pc:spChg>
        <pc:picChg chg="mod">
          <ac:chgData name="Miller, Kristin" userId="19ce19e3-2a00-4ec6-b4d2-88964d70d18a" providerId="ADAL" clId="{0BEE93ED-9670-4075-8FB6-8FA9AD118D53}" dt="2024-03-17T20:32:43.038" v="2808" actId="1076"/>
          <ac:picMkLst>
            <pc:docMk/>
            <pc:sldMk cId="0" sldId="752"/>
            <ac:picMk id="2" creationId="{10389FE6-177C-48CA-B9CB-15510B67B99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2:54.063" v="2818" actId="1076"/>
        <pc:sldMkLst>
          <pc:docMk/>
          <pc:sldMk cId="0" sldId="753"/>
        </pc:sldMkLst>
        <pc:spChg chg="add mod">
          <ac:chgData name="Miller, Kristin" userId="19ce19e3-2a00-4ec6-b4d2-88964d70d18a" providerId="ADAL" clId="{0BEE93ED-9670-4075-8FB6-8FA9AD118D53}" dt="2024-03-17T04:54:56.881" v="1158" actId="20577"/>
          <ac:spMkLst>
            <pc:docMk/>
            <pc:sldMk cId="0" sldId="753"/>
            <ac:spMk id="3" creationId="{518A0310-DD36-15D0-A766-C02DCE0C8FD1}"/>
          </ac:spMkLst>
        </pc:spChg>
        <pc:spChg chg="del">
          <ac:chgData name="Miller, Kristin" userId="19ce19e3-2a00-4ec6-b4d2-88964d70d18a" providerId="ADAL" clId="{0BEE93ED-9670-4075-8FB6-8FA9AD118D53}" dt="2024-03-17T04:54:59.696" v="1159" actId="478"/>
          <ac:spMkLst>
            <pc:docMk/>
            <pc:sldMk cId="0" sldId="753"/>
            <ac:spMk id="166914" creationId="{D682F2A4-828F-4611-ADB7-E5271E5442DD}"/>
          </ac:spMkLst>
        </pc:spChg>
        <pc:picChg chg="mod">
          <ac:chgData name="Miller, Kristin" userId="19ce19e3-2a00-4ec6-b4d2-88964d70d18a" providerId="ADAL" clId="{0BEE93ED-9670-4075-8FB6-8FA9AD118D53}" dt="2024-03-17T20:32:54.063" v="2818" actId="1076"/>
          <ac:picMkLst>
            <pc:docMk/>
            <pc:sldMk cId="0" sldId="753"/>
            <ac:picMk id="2" creationId="{04A4A9A9-3458-4563-A2C0-003DE0684DA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3:04.441" v="2828" actId="1076"/>
        <pc:sldMkLst>
          <pc:docMk/>
          <pc:sldMk cId="0" sldId="755"/>
        </pc:sldMkLst>
        <pc:spChg chg="add mod">
          <ac:chgData name="Miller, Kristin" userId="19ce19e3-2a00-4ec6-b4d2-88964d70d18a" providerId="ADAL" clId="{0BEE93ED-9670-4075-8FB6-8FA9AD118D53}" dt="2024-03-17T04:55:05.184" v="1164" actId="20577"/>
          <ac:spMkLst>
            <pc:docMk/>
            <pc:sldMk cId="0" sldId="755"/>
            <ac:spMk id="3" creationId="{7EA43C2B-43AD-878A-2FFE-BA090A3724F8}"/>
          </ac:spMkLst>
        </pc:spChg>
        <pc:spChg chg="del">
          <ac:chgData name="Miller, Kristin" userId="19ce19e3-2a00-4ec6-b4d2-88964d70d18a" providerId="ADAL" clId="{0BEE93ED-9670-4075-8FB6-8FA9AD118D53}" dt="2024-03-17T04:55:09.222" v="1165" actId="478"/>
          <ac:spMkLst>
            <pc:docMk/>
            <pc:sldMk cId="0" sldId="755"/>
            <ac:spMk id="167938" creationId="{30B65C1D-E006-41ED-BA4F-11597B97D2F4}"/>
          </ac:spMkLst>
        </pc:spChg>
        <pc:picChg chg="mod">
          <ac:chgData name="Miller, Kristin" userId="19ce19e3-2a00-4ec6-b4d2-88964d70d18a" providerId="ADAL" clId="{0BEE93ED-9670-4075-8FB6-8FA9AD118D53}" dt="2024-03-17T20:33:04.441" v="2828" actId="1076"/>
          <ac:picMkLst>
            <pc:docMk/>
            <pc:sldMk cId="0" sldId="755"/>
            <ac:picMk id="2" creationId="{57754E5A-BDF7-457A-AE84-613EB8B78C6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3:15.029" v="2838" actId="1076"/>
        <pc:sldMkLst>
          <pc:docMk/>
          <pc:sldMk cId="0" sldId="756"/>
        </pc:sldMkLst>
        <pc:spChg chg="add mod">
          <ac:chgData name="Miller, Kristin" userId="19ce19e3-2a00-4ec6-b4d2-88964d70d18a" providerId="ADAL" clId="{0BEE93ED-9670-4075-8FB6-8FA9AD118D53}" dt="2024-03-17T04:55:14.827" v="1170" actId="20577"/>
          <ac:spMkLst>
            <pc:docMk/>
            <pc:sldMk cId="0" sldId="756"/>
            <ac:spMk id="3" creationId="{4E44AF00-8AF2-E1AB-595D-E23FD9787EAE}"/>
          </ac:spMkLst>
        </pc:spChg>
        <pc:spChg chg="del">
          <ac:chgData name="Miller, Kristin" userId="19ce19e3-2a00-4ec6-b4d2-88964d70d18a" providerId="ADAL" clId="{0BEE93ED-9670-4075-8FB6-8FA9AD118D53}" dt="2024-03-17T04:55:17.988" v="1171" actId="478"/>
          <ac:spMkLst>
            <pc:docMk/>
            <pc:sldMk cId="0" sldId="756"/>
            <ac:spMk id="168962" creationId="{CEDE86EA-30A7-4B8B-9BE8-B9630E8BC90E}"/>
          </ac:spMkLst>
        </pc:spChg>
        <pc:picChg chg="mod">
          <ac:chgData name="Miller, Kristin" userId="19ce19e3-2a00-4ec6-b4d2-88964d70d18a" providerId="ADAL" clId="{0BEE93ED-9670-4075-8FB6-8FA9AD118D53}" dt="2024-03-17T20:33:15.029" v="2838" actId="1076"/>
          <ac:picMkLst>
            <pc:docMk/>
            <pc:sldMk cId="0" sldId="756"/>
            <ac:picMk id="2" creationId="{59FC3765-8838-4EB9-928C-5E3A2CF0C48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3:26.819" v="2850" actId="1076"/>
        <pc:sldMkLst>
          <pc:docMk/>
          <pc:sldMk cId="0" sldId="757"/>
        </pc:sldMkLst>
        <pc:spChg chg="add mod">
          <ac:chgData name="Miller, Kristin" userId="19ce19e3-2a00-4ec6-b4d2-88964d70d18a" providerId="ADAL" clId="{0BEE93ED-9670-4075-8FB6-8FA9AD118D53}" dt="2024-03-17T04:55:23.594" v="1177" actId="20577"/>
          <ac:spMkLst>
            <pc:docMk/>
            <pc:sldMk cId="0" sldId="757"/>
            <ac:spMk id="3" creationId="{8A2E9733-7198-8B38-678F-CC403743C257}"/>
          </ac:spMkLst>
        </pc:spChg>
        <pc:spChg chg="del">
          <ac:chgData name="Miller, Kristin" userId="19ce19e3-2a00-4ec6-b4d2-88964d70d18a" providerId="ADAL" clId="{0BEE93ED-9670-4075-8FB6-8FA9AD118D53}" dt="2024-03-17T04:55:26.348" v="1178" actId="478"/>
          <ac:spMkLst>
            <pc:docMk/>
            <pc:sldMk cId="0" sldId="757"/>
            <ac:spMk id="169986" creationId="{693254EE-C809-4178-9701-6E37B9C77005}"/>
          </ac:spMkLst>
        </pc:spChg>
        <pc:picChg chg="mod">
          <ac:chgData name="Miller, Kristin" userId="19ce19e3-2a00-4ec6-b4d2-88964d70d18a" providerId="ADAL" clId="{0BEE93ED-9670-4075-8FB6-8FA9AD118D53}" dt="2024-03-17T20:33:26.819" v="2850" actId="1076"/>
          <ac:picMkLst>
            <pc:docMk/>
            <pc:sldMk cId="0" sldId="757"/>
            <ac:picMk id="2" creationId="{72DA6B2C-AB02-4E7B-8D0D-19D9788F1A9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3:36.646" v="2860" actId="1076"/>
        <pc:sldMkLst>
          <pc:docMk/>
          <pc:sldMk cId="0" sldId="758"/>
        </pc:sldMkLst>
        <pc:spChg chg="add mod">
          <ac:chgData name="Miller, Kristin" userId="19ce19e3-2a00-4ec6-b4d2-88964d70d18a" providerId="ADAL" clId="{0BEE93ED-9670-4075-8FB6-8FA9AD118D53}" dt="2024-03-17T04:55:33.435" v="1191" actId="20577"/>
          <ac:spMkLst>
            <pc:docMk/>
            <pc:sldMk cId="0" sldId="758"/>
            <ac:spMk id="3" creationId="{7E3C4EA4-CDAD-9F5C-EF73-29608CA5F276}"/>
          </ac:spMkLst>
        </pc:spChg>
        <pc:spChg chg="del">
          <ac:chgData name="Miller, Kristin" userId="19ce19e3-2a00-4ec6-b4d2-88964d70d18a" providerId="ADAL" clId="{0BEE93ED-9670-4075-8FB6-8FA9AD118D53}" dt="2024-03-17T04:55:35.940" v="1192" actId="478"/>
          <ac:spMkLst>
            <pc:docMk/>
            <pc:sldMk cId="0" sldId="758"/>
            <ac:spMk id="171010" creationId="{7BB212A7-1561-4E79-ACDB-9EDDFF3A0BB0}"/>
          </ac:spMkLst>
        </pc:spChg>
        <pc:picChg chg="mod">
          <ac:chgData name="Miller, Kristin" userId="19ce19e3-2a00-4ec6-b4d2-88964d70d18a" providerId="ADAL" clId="{0BEE93ED-9670-4075-8FB6-8FA9AD118D53}" dt="2024-03-17T20:33:36.646" v="2860" actId="1076"/>
          <ac:picMkLst>
            <pc:docMk/>
            <pc:sldMk cId="0" sldId="758"/>
            <ac:picMk id="2" creationId="{62480D9A-9096-4B32-8792-A8630C9B11E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3:58.052" v="2880" actId="1076"/>
        <pc:sldMkLst>
          <pc:docMk/>
          <pc:sldMk cId="0" sldId="759"/>
        </pc:sldMkLst>
        <pc:spChg chg="add mod">
          <ac:chgData name="Miller, Kristin" userId="19ce19e3-2a00-4ec6-b4d2-88964d70d18a" providerId="ADAL" clId="{0BEE93ED-9670-4075-8FB6-8FA9AD118D53}" dt="2024-03-17T04:55:48.370" v="1203" actId="20577"/>
          <ac:spMkLst>
            <pc:docMk/>
            <pc:sldMk cId="0" sldId="759"/>
            <ac:spMk id="3" creationId="{6733E398-4823-FB07-DE97-973A8AAAB7B4}"/>
          </ac:spMkLst>
        </pc:spChg>
        <pc:spChg chg="del">
          <ac:chgData name="Miller, Kristin" userId="19ce19e3-2a00-4ec6-b4d2-88964d70d18a" providerId="ADAL" clId="{0BEE93ED-9670-4075-8FB6-8FA9AD118D53}" dt="2024-03-17T04:55:51.240" v="1204" actId="478"/>
          <ac:spMkLst>
            <pc:docMk/>
            <pc:sldMk cId="0" sldId="759"/>
            <ac:spMk id="173058" creationId="{771E9513-40A9-4DDA-8D55-E279E157D5B0}"/>
          </ac:spMkLst>
        </pc:spChg>
        <pc:picChg chg="mod">
          <ac:chgData name="Miller, Kristin" userId="19ce19e3-2a00-4ec6-b4d2-88964d70d18a" providerId="ADAL" clId="{0BEE93ED-9670-4075-8FB6-8FA9AD118D53}" dt="2024-03-17T20:33:58.052" v="2880" actId="1076"/>
          <ac:picMkLst>
            <pc:docMk/>
            <pc:sldMk cId="0" sldId="759"/>
            <ac:picMk id="2" creationId="{50AED84A-4B71-4B35-929D-7B9F63774F9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4:22.754" v="2900" actId="1076"/>
        <pc:sldMkLst>
          <pc:docMk/>
          <pc:sldMk cId="0" sldId="760"/>
        </pc:sldMkLst>
        <pc:spChg chg="add mod">
          <ac:chgData name="Miller, Kristin" userId="19ce19e3-2a00-4ec6-b4d2-88964d70d18a" providerId="ADAL" clId="{0BEE93ED-9670-4075-8FB6-8FA9AD118D53}" dt="2024-03-17T04:56:05.148" v="1217" actId="20577"/>
          <ac:spMkLst>
            <pc:docMk/>
            <pc:sldMk cId="0" sldId="760"/>
            <ac:spMk id="3" creationId="{58B117B1-6B81-4012-795E-BA78DE493D14}"/>
          </ac:spMkLst>
        </pc:spChg>
        <pc:spChg chg="del">
          <ac:chgData name="Miller, Kristin" userId="19ce19e3-2a00-4ec6-b4d2-88964d70d18a" providerId="ADAL" clId="{0BEE93ED-9670-4075-8FB6-8FA9AD118D53}" dt="2024-03-17T04:56:07.863" v="1218" actId="478"/>
          <ac:spMkLst>
            <pc:docMk/>
            <pc:sldMk cId="0" sldId="760"/>
            <ac:spMk id="175106" creationId="{530D576A-D9BE-4064-88C9-0BE9817951BF}"/>
          </ac:spMkLst>
        </pc:spChg>
        <pc:picChg chg="mod">
          <ac:chgData name="Miller, Kristin" userId="19ce19e3-2a00-4ec6-b4d2-88964d70d18a" providerId="ADAL" clId="{0BEE93ED-9670-4075-8FB6-8FA9AD118D53}" dt="2024-03-17T20:34:22.754" v="2900" actId="1076"/>
          <ac:picMkLst>
            <pc:docMk/>
            <pc:sldMk cId="0" sldId="760"/>
            <ac:picMk id="2" creationId="{8064F001-DBED-421A-984B-63BE251EE1C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4:32.450" v="2910" actId="1076"/>
        <pc:sldMkLst>
          <pc:docMk/>
          <pc:sldMk cId="0" sldId="761"/>
        </pc:sldMkLst>
        <pc:spChg chg="add mod">
          <ac:chgData name="Miller, Kristin" userId="19ce19e3-2a00-4ec6-b4d2-88964d70d18a" providerId="ADAL" clId="{0BEE93ED-9670-4075-8FB6-8FA9AD118D53}" dt="2024-03-17T04:56:13.415" v="1224" actId="20577"/>
          <ac:spMkLst>
            <pc:docMk/>
            <pc:sldMk cId="0" sldId="761"/>
            <ac:spMk id="3" creationId="{002165B9-A022-2973-A339-F1B32F44ADEA}"/>
          </ac:spMkLst>
        </pc:spChg>
        <pc:spChg chg="del">
          <ac:chgData name="Miller, Kristin" userId="19ce19e3-2a00-4ec6-b4d2-88964d70d18a" providerId="ADAL" clId="{0BEE93ED-9670-4075-8FB6-8FA9AD118D53}" dt="2024-03-17T04:56:16.440" v="1225" actId="478"/>
          <ac:spMkLst>
            <pc:docMk/>
            <pc:sldMk cId="0" sldId="761"/>
            <ac:spMk id="176130" creationId="{070B0DD5-A45A-4C1F-BCFD-D1E95560E24B}"/>
          </ac:spMkLst>
        </pc:spChg>
        <pc:picChg chg="mod">
          <ac:chgData name="Miller, Kristin" userId="19ce19e3-2a00-4ec6-b4d2-88964d70d18a" providerId="ADAL" clId="{0BEE93ED-9670-4075-8FB6-8FA9AD118D53}" dt="2024-03-17T20:34:32.450" v="2910" actId="1076"/>
          <ac:picMkLst>
            <pc:docMk/>
            <pc:sldMk cId="0" sldId="761"/>
            <ac:picMk id="2" creationId="{504F1126-8E76-4AB1-8573-331BAD185AD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4:45.088" v="2920" actId="1076"/>
        <pc:sldMkLst>
          <pc:docMk/>
          <pc:sldMk cId="0" sldId="762"/>
        </pc:sldMkLst>
        <pc:spChg chg="add mod">
          <ac:chgData name="Miller, Kristin" userId="19ce19e3-2a00-4ec6-b4d2-88964d70d18a" providerId="ADAL" clId="{0BEE93ED-9670-4075-8FB6-8FA9AD118D53}" dt="2024-03-17T04:56:22.735" v="1237" actId="20577"/>
          <ac:spMkLst>
            <pc:docMk/>
            <pc:sldMk cId="0" sldId="762"/>
            <ac:spMk id="3" creationId="{F08169D5-BA41-120B-E2B4-A49DC069452D}"/>
          </ac:spMkLst>
        </pc:spChg>
        <pc:spChg chg="del">
          <ac:chgData name="Miller, Kristin" userId="19ce19e3-2a00-4ec6-b4d2-88964d70d18a" providerId="ADAL" clId="{0BEE93ED-9670-4075-8FB6-8FA9AD118D53}" dt="2024-03-17T04:56:25.792" v="1238" actId="478"/>
          <ac:spMkLst>
            <pc:docMk/>
            <pc:sldMk cId="0" sldId="762"/>
            <ac:spMk id="177154" creationId="{EC0A111C-AAD8-4840-98D4-0B3DFAEF2C68}"/>
          </ac:spMkLst>
        </pc:spChg>
        <pc:picChg chg="mod">
          <ac:chgData name="Miller, Kristin" userId="19ce19e3-2a00-4ec6-b4d2-88964d70d18a" providerId="ADAL" clId="{0BEE93ED-9670-4075-8FB6-8FA9AD118D53}" dt="2024-03-17T20:34:45.088" v="2920" actId="1076"/>
          <ac:picMkLst>
            <pc:docMk/>
            <pc:sldMk cId="0" sldId="762"/>
            <ac:picMk id="2" creationId="{14F1E8AC-A9D9-45AC-8DE0-10DA37E71C4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4:57.477" v="2930" actId="1076"/>
        <pc:sldMkLst>
          <pc:docMk/>
          <pc:sldMk cId="0" sldId="763"/>
        </pc:sldMkLst>
        <pc:spChg chg="add mod">
          <ac:chgData name="Miller, Kristin" userId="19ce19e3-2a00-4ec6-b4d2-88964d70d18a" providerId="ADAL" clId="{0BEE93ED-9670-4075-8FB6-8FA9AD118D53}" dt="2024-03-17T04:56:31.226" v="1244" actId="20577"/>
          <ac:spMkLst>
            <pc:docMk/>
            <pc:sldMk cId="0" sldId="763"/>
            <ac:spMk id="3" creationId="{AB52B12C-AB69-1435-8249-CFA21EB79A7F}"/>
          </ac:spMkLst>
        </pc:spChg>
        <pc:spChg chg="del">
          <ac:chgData name="Miller, Kristin" userId="19ce19e3-2a00-4ec6-b4d2-88964d70d18a" providerId="ADAL" clId="{0BEE93ED-9670-4075-8FB6-8FA9AD118D53}" dt="2024-03-17T04:56:33.955" v="1245" actId="478"/>
          <ac:spMkLst>
            <pc:docMk/>
            <pc:sldMk cId="0" sldId="763"/>
            <ac:spMk id="179202" creationId="{D209B956-11CC-4379-8916-A8F78BE20ED7}"/>
          </ac:spMkLst>
        </pc:spChg>
        <pc:picChg chg="mod">
          <ac:chgData name="Miller, Kristin" userId="19ce19e3-2a00-4ec6-b4d2-88964d70d18a" providerId="ADAL" clId="{0BEE93ED-9670-4075-8FB6-8FA9AD118D53}" dt="2024-03-17T20:34:57.477" v="2930" actId="1076"/>
          <ac:picMkLst>
            <pc:docMk/>
            <pc:sldMk cId="0" sldId="763"/>
            <ac:picMk id="2" creationId="{D7A87F13-E582-464E-83FF-8B7447928F5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5:07.741" v="2940" actId="1076"/>
        <pc:sldMkLst>
          <pc:docMk/>
          <pc:sldMk cId="0" sldId="764"/>
        </pc:sldMkLst>
        <pc:spChg chg="add mod">
          <ac:chgData name="Miller, Kristin" userId="19ce19e3-2a00-4ec6-b4d2-88964d70d18a" providerId="ADAL" clId="{0BEE93ED-9670-4075-8FB6-8FA9AD118D53}" dt="2024-03-17T04:56:38.657" v="1249" actId="20577"/>
          <ac:spMkLst>
            <pc:docMk/>
            <pc:sldMk cId="0" sldId="764"/>
            <ac:spMk id="3" creationId="{6288B1BA-008D-19B9-8EFA-620A637E793F}"/>
          </ac:spMkLst>
        </pc:spChg>
        <pc:spChg chg="del">
          <ac:chgData name="Miller, Kristin" userId="19ce19e3-2a00-4ec6-b4d2-88964d70d18a" providerId="ADAL" clId="{0BEE93ED-9670-4075-8FB6-8FA9AD118D53}" dt="2024-03-17T04:56:41.301" v="1250" actId="478"/>
          <ac:spMkLst>
            <pc:docMk/>
            <pc:sldMk cId="0" sldId="764"/>
            <ac:spMk id="180226" creationId="{D27833B5-BB93-430D-9AAA-1FC7383808D8}"/>
          </ac:spMkLst>
        </pc:spChg>
        <pc:picChg chg="mod">
          <ac:chgData name="Miller, Kristin" userId="19ce19e3-2a00-4ec6-b4d2-88964d70d18a" providerId="ADAL" clId="{0BEE93ED-9670-4075-8FB6-8FA9AD118D53}" dt="2024-03-17T20:35:07.741" v="2940" actId="1076"/>
          <ac:picMkLst>
            <pc:docMk/>
            <pc:sldMk cId="0" sldId="764"/>
            <ac:picMk id="2" creationId="{D40DFCF1-6D76-49C7-AAB1-A60B7BF6F34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5:18.845" v="2950" actId="1076"/>
        <pc:sldMkLst>
          <pc:docMk/>
          <pc:sldMk cId="0" sldId="765"/>
        </pc:sldMkLst>
        <pc:spChg chg="add mod">
          <ac:chgData name="Miller, Kristin" userId="19ce19e3-2a00-4ec6-b4d2-88964d70d18a" providerId="ADAL" clId="{0BEE93ED-9670-4075-8FB6-8FA9AD118D53}" dt="2024-03-17T04:56:46.547" v="1258" actId="20577"/>
          <ac:spMkLst>
            <pc:docMk/>
            <pc:sldMk cId="0" sldId="765"/>
            <ac:spMk id="3" creationId="{C390C8EB-20DC-D4A3-4E58-529FED52E698}"/>
          </ac:spMkLst>
        </pc:spChg>
        <pc:spChg chg="del">
          <ac:chgData name="Miller, Kristin" userId="19ce19e3-2a00-4ec6-b4d2-88964d70d18a" providerId="ADAL" clId="{0BEE93ED-9670-4075-8FB6-8FA9AD118D53}" dt="2024-03-17T04:56:49.505" v="1259" actId="478"/>
          <ac:spMkLst>
            <pc:docMk/>
            <pc:sldMk cId="0" sldId="765"/>
            <ac:spMk id="181250" creationId="{2E96CF70-F648-4AD1-88DF-3E952A969BEA}"/>
          </ac:spMkLst>
        </pc:spChg>
        <pc:picChg chg="mod">
          <ac:chgData name="Miller, Kristin" userId="19ce19e3-2a00-4ec6-b4d2-88964d70d18a" providerId="ADAL" clId="{0BEE93ED-9670-4075-8FB6-8FA9AD118D53}" dt="2024-03-17T20:35:18.845" v="2950" actId="1076"/>
          <ac:picMkLst>
            <pc:docMk/>
            <pc:sldMk cId="0" sldId="765"/>
            <ac:picMk id="2" creationId="{D60110AA-5014-491C-99D2-3E69B1F1B8DE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5:29.511" v="2960" actId="1076"/>
        <pc:sldMkLst>
          <pc:docMk/>
          <pc:sldMk cId="0" sldId="766"/>
        </pc:sldMkLst>
        <pc:spChg chg="add mod">
          <ac:chgData name="Miller, Kristin" userId="19ce19e3-2a00-4ec6-b4d2-88964d70d18a" providerId="ADAL" clId="{0BEE93ED-9670-4075-8FB6-8FA9AD118D53}" dt="2024-03-17T04:56:54.411" v="1264" actId="20577"/>
          <ac:spMkLst>
            <pc:docMk/>
            <pc:sldMk cId="0" sldId="766"/>
            <ac:spMk id="3" creationId="{31C8A955-384F-8043-D5DB-EE5F09DA7172}"/>
          </ac:spMkLst>
        </pc:spChg>
        <pc:spChg chg="del">
          <ac:chgData name="Miller, Kristin" userId="19ce19e3-2a00-4ec6-b4d2-88964d70d18a" providerId="ADAL" clId="{0BEE93ED-9670-4075-8FB6-8FA9AD118D53}" dt="2024-03-17T04:56:57.193" v="1265" actId="478"/>
          <ac:spMkLst>
            <pc:docMk/>
            <pc:sldMk cId="0" sldId="766"/>
            <ac:spMk id="182274" creationId="{CD27BEB0-1CD2-4C3B-876A-AA4197869D92}"/>
          </ac:spMkLst>
        </pc:spChg>
        <pc:picChg chg="mod">
          <ac:chgData name="Miller, Kristin" userId="19ce19e3-2a00-4ec6-b4d2-88964d70d18a" providerId="ADAL" clId="{0BEE93ED-9670-4075-8FB6-8FA9AD118D53}" dt="2024-03-17T20:35:29.511" v="2960" actId="1076"/>
          <ac:picMkLst>
            <pc:docMk/>
            <pc:sldMk cId="0" sldId="766"/>
            <ac:picMk id="2" creationId="{BC455582-4330-4DCC-98DE-1971BF0D87E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5:40.757" v="2970" actId="1076"/>
        <pc:sldMkLst>
          <pc:docMk/>
          <pc:sldMk cId="0" sldId="767"/>
        </pc:sldMkLst>
        <pc:spChg chg="add mod">
          <ac:chgData name="Miller, Kristin" userId="19ce19e3-2a00-4ec6-b4d2-88964d70d18a" providerId="ADAL" clId="{0BEE93ED-9670-4075-8FB6-8FA9AD118D53}" dt="2024-03-17T04:57:02.719" v="1271" actId="20577"/>
          <ac:spMkLst>
            <pc:docMk/>
            <pc:sldMk cId="0" sldId="767"/>
            <ac:spMk id="3" creationId="{3465B71E-F3A7-3DD9-DA55-F13D07BCB3C1}"/>
          </ac:spMkLst>
        </pc:spChg>
        <pc:spChg chg="del">
          <ac:chgData name="Miller, Kristin" userId="19ce19e3-2a00-4ec6-b4d2-88964d70d18a" providerId="ADAL" clId="{0BEE93ED-9670-4075-8FB6-8FA9AD118D53}" dt="2024-03-17T04:57:05.534" v="1272" actId="478"/>
          <ac:spMkLst>
            <pc:docMk/>
            <pc:sldMk cId="0" sldId="767"/>
            <ac:spMk id="183298" creationId="{ED9070C6-C97C-4283-9BA9-8FF9B81F617D}"/>
          </ac:spMkLst>
        </pc:spChg>
        <pc:picChg chg="mod">
          <ac:chgData name="Miller, Kristin" userId="19ce19e3-2a00-4ec6-b4d2-88964d70d18a" providerId="ADAL" clId="{0BEE93ED-9670-4075-8FB6-8FA9AD118D53}" dt="2024-03-17T20:35:40.757" v="2970" actId="1076"/>
          <ac:picMkLst>
            <pc:docMk/>
            <pc:sldMk cId="0" sldId="767"/>
            <ac:picMk id="2" creationId="{AA1B14E0-AC38-4920-9FEE-8448326B3D4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5:55.817" v="2980" actId="1076"/>
        <pc:sldMkLst>
          <pc:docMk/>
          <pc:sldMk cId="0" sldId="768"/>
        </pc:sldMkLst>
        <pc:spChg chg="add mod">
          <ac:chgData name="Miller, Kristin" userId="19ce19e3-2a00-4ec6-b4d2-88964d70d18a" providerId="ADAL" clId="{0BEE93ED-9670-4075-8FB6-8FA9AD118D53}" dt="2024-03-17T04:57:10.889" v="1278" actId="20577"/>
          <ac:spMkLst>
            <pc:docMk/>
            <pc:sldMk cId="0" sldId="768"/>
            <ac:spMk id="3" creationId="{23BF3665-0422-9504-4A6E-777A98DC55DC}"/>
          </ac:spMkLst>
        </pc:spChg>
        <pc:spChg chg="del">
          <ac:chgData name="Miller, Kristin" userId="19ce19e3-2a00-4ec6-b4d2-88964d70d18a" providerId="ADAL" clId="{0BEE93ED-9670-4075-8FB6-8FA9AD118D53}" dt="2024-03-17T04:57:15.334" v="1279" actId="478"/>
          <ac:spMkLst>
            <pc:docMk/>
            <pc:sldMk cId="0" sldId="768"/>
            <ac:spMk id="184322" creationId="{073A976B-A2D9-4265-B06E-05883CAE1439}"/>
          </ac:spMkLst>
        </pc:spChg>
        <pc:picChg chg="mod">
          <ac:chgData name="Miller, Kristin" userId="19ce19e3-2a00-4ec6-b4d2-88964d70d18a" providerId="ADAL" clId="{0BEE93ED-9670-4075-8FB6-8FA9AD118D53}" dt="2024-03-17T20:35:55.817" v="2980" actId="1076"/>
          <ac:picMkLst>
            <pc:docMk/>
            <pc:sldMk cId="0" sldId="768"/>
            <ac:picMk id="2" creationId="{F713330B-520B-4870-8829-0104A3CA5E4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6:06.348" v="2990" actId="1076"/>
        <pc:sldMkLst>
          <pc:docMk/>
          <pc:sldMk cId="0" sldId="769"/>
        </pc:sldMkLst>
        <pc:spChg chg="add mod">
          <ac:chgData name="Miller, Kristin" userId="19ce19e3-2a00-4ec6-b4d2-88964d70d18a" providerId="ADAL" clId="{0BEE93ED-9670-4075-8FB6-8FA9AD118D53}" dt="2024-03-17T04:57:20.159" v="1284" actId="20577"/>
          <ac:spMkLst>
            <pc:docMk/>
            <pc:sldMk cId="0" sldId="769"/>
            <ac:spMk id="3" creationId="{DD4792FD-BCA8-EA91-771C-16C74925D873}"/>
          </ac:spMkLst>
        </pc:spChg>
        <pc:spChg chg="del">
          <ac:chgData name="Miller, Kristin" userId="19ce19e3-2a00-4ec6-b4d2-88964d70d18a" providerId="ADAL" clId="{0BEE93ED-9670-4075-8FB6-8FA9AD118D53}" dt="2024-03-17T04:57:23.416" v="1285" actId="478"/>
          <ac:spMkLst>
            <pc:docMk/>
            <pc:sldMk cId="0" sldId="769"/>
            <ac:spMk id="185346" creationId="{D29A9439-7095-432C-A16D-E87EE7413608}"/>
          </ac:spMkLst>
        </pc:spChg>
        <pc:picChg chg="mod">
          <ac:chgData name="Miller, Kristin" userId="19ce19e3-2a00-4ec6-b4d2-88964d70d18a" providerId="ADAL" clId="{0BEE93ED-9670-4075-8FB6-8FA9AD118D53}" dt="2024-03-17T20:36:06.348" v="2990" actId="1076"/>
          <ac:picMkLst>
            <pc:docMk/>
            <pc:sldMk cId="0" sldId="769"/>
            <ac:picMk id="2" creationId="{F395740E-F071-40D3-B845-7F47066A489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6:16.708" v="3000" actId="1076"/>
        <pc:sldMkLst>
          <pc:docMk/>
          <pc:sldMk cId="0" sldId="771"/>
        </pc:sldMkLst>
        <pc:spChg chg="add mod">
          <ac:chgData name="Miller, Kristin" userId="19ce19e3-2a00-4ec6-b4d2-88964d70d18a" providerId="ADAL" clId="{0BEE93ED-9670-4075-8FB6-8FA9AD118D53}" dt="2024-03-17T04:57:28.548" v="1291" actId="20577"/>
          <ac:spMkLst>
            <pc:docMk/>
            <pc:sldMk cId="0" sldId="771"/>
            <ac:spMk id="3" creationId="{E4F95068-F76B-D817-A052-907165039450}"/>
          </ac:spMkLst>
        </pc:spChg>
        <pc:spChg chg="del">
          <ac:chgData name="Miller, Kristin" userId="19ce19e3-2a00-4ec6-b4d2-88964d70d18a" providerId="ADAL" clId="{0BEE93ED-9670-4075-8FB6-8FA9AD118D53}" dt="2024-03-17T04:57:31.547" v="1292" actId="478"/>
          <ac:spMkLst>
            <pc:docMk/>
            <pc:sldMk cId="0" sldId="771"/>
            <ac:spMk id="186370" creationId="{26978965-A986-4318-A6FF-EA899B004DDB}"/>
          </ac:spMkLst>
        </pc:spChg>
        <pc:picChg chg="mod">
          <ac:chgData name="Miller, Kristin" userId="19ce19e3-2a00-4ec6-b4d2-88964d70d18a" providerId="ADAL" clId="{0BEE93ED-9670-4075-8FB6-8FA9AD118D53}" dt="2024-03-17T20:36:16.708" v="3000" actId="1076"/>
          <ac:picMkLst>
            <pc:docMk/>
            <pc:sldMk cId="0" sldId="771"/>
            <ac:picMk id="2" creationId="{F471F692-03BB-4D39-90C5-85A82ADA0D4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2:51.546" v="1445" actId="1076"/>
        <pc:sldMkLst>
          <pc:docMk/>
          <pc:sldMk cId="0" sldId="812"/>
        </pc:sldMkLst>
        <pc:spChg chg="add mod">
          <ac:chgData name="Miller, Kristin" userId="19ce19e3-2a00-4ec6-b4d2-88964d70d18a" providerId="ADAL" clId="{0BEE93ED-9670-4075-8FB6-8FA9AD118D53}" dt="2024-03-17T04:34:58.036" v="175" actId="20577"/>
          <ac:spMkLst>
            <pc:docMk/>
            <pc:sldMk cId="0" sldId="812"/>
            <ac:spMk id="2" creationId="{0DB6FA52-89F4-4919-AC15-E8A3728330CB}"/>
          </ac:spMkLst>
        </pc:spChg>
        <pc:spChg chg="del mod">
          <ac:chgData name="Miller, Kristin" userId="19ce19e3-2a00-4ec6-b4d2-88964d70d18a" providerId="ADAL" clId="{0BEE93ED-9670-4075-8FB6-8FA9AD118D53}" dt="2024-03-17T04:35:00.963" v="176" actId="478"/>
          <ac:spMkLst>
            <pc:docMk/>
            <pc:sldMk cId="0" sldId="812"/>
            <ac:spMk id="29698" creationId="{4C68DCD3-85D5-4CFD-83CE-FE4048381BD8}"/>
          </ac:spMkLst>
        </pc:spChg>
        <pc:picChg chg="mod">
          <ac:chgData name="Miller, Kristin" userId="19ce19e3-2a00-4ec6-b4d2-88964d70d18a" providerId="ADAL" clId="{0BEE93ED-9670-4075-8FB6-8FA9AD118D53}" dt="2024-03-17T05:02:51.546" v="1445" actId="1076"/>
          <ac:picMkLst>
            <pc:docMk/>
            <pc:sldMk cId="0" sldId="812"/>
            <ac:picMk id="3" creationId="{275A4EEC-74E4-4A86-9FDD-193DE32DC08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4:58:54.091" v="1296" actId="1076"/>
        <pc:sldMkLst>
          <pc:docMk/>
          <pc:sldMk cId="0" sldId="813"/>
        </pc:sldMkLst>
        <pc:spChg chg="add mod">
          <ac:chgData name="Miller, Kristin" userId="19ce19e3-2a00-4ec6-b4d2-88964d70d18a" providerId="ADAL" clId="{0BEE93ED-9670-4075-8FB6-8FA9AD118D53}" dt="2024-03-17T03:48:28.272" v="51" actId="20577"/>
          <ac:spMkLst>
            <pc:docMk/>
            <pc:sldMk cId="0" sldId="813"/>
            <ac:spMk id="3" creationId="{62B2B14F-8C40-D380-4880-066E7286C71B}"/>
          </ac:spMkLst>
        </pc:spChg>
        <pc:spChg chg="del mod">
          <ac:chgData name="Miller, Kristin" userId="19ce19e3-2a00-4ec6-b4d2-88964d70d18a" providerId="ADAL" clId="{0BEE93ED-9670-4075-8FB6-8FA9AD118D53}" dt="2024-03-17T03:48:31.743" v="52" actId="478"/>
          <ac:spMkLst>
            <pc:docMk/>
            <pc:sldMk cId="0" sldId="813"/>
            <ac:spMk id="12290" creationId="{23054E25-62DA-435A-BC7D-29EA0619AC24}"/>
          </ac:spMkLst>
        </pc:spChg>
        <pc:picChg chg="mod">
          <ac:chgData name="Miller, Kristin" userId="19ce19e3-2a00-4ec6-b4d2-88964d70d18a" providerId="ADAL" clId="{0BEE93ED-9670-4075-8FB6-8FA9AD118D53}" dt="2024-03-17T04:58:54.091" v="1296" actId="1076"/>
          <ac:picMkLst>
            <pc:docMk/>
            <pc:sldMk cId="0" sldId="813"/>
            <ac:picMk id="2" creationId="{372DD6C3-0E66-4052-AE21-A37141E8DC1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4:59:18.591" v="1299" actId="1076"/>
        <pc:sldMkLst>
          <pc:docMk/>
          <pc:sldMk cId="0" sldId="814"/>
        </pc:sldMkLst>
        <pc:spChg chg="add mod">
          <ac:chgData name="Miller, Kristin" userId="19ce19e3-2a00-4ec6-b4d2-88964d70d18a" providerId="ADAL" clId="{0BEE93ED-9670-4075-8FB6-8FA9AD118D53}" dt="2024-03-17T03:48:37.815" v="56" actId="20577"/>
          <ac:spMkLst>
            <pc:docMk/>
            <pc:sldMk cId="0" sldId="814"/>
            <ac:spMk id="3" creationId="{753FADAD-30B9-EFCE-A139-584B67B4D490}"/>
          </ac:spMkLst>
        </pc:spChg>
        <pc:spChg chg="del mod">
          <ac:chgData name="Miller, Kristin" userId="19ce19e3-2a00-4ec6-b4d2-88964d70d18a" providerId="ADAL" clId="{0BEE93ED-9670-4075-8FB6-8FA9AD118D53}" dt="2024-03-17T03:48:41.043" v="57" actId="478"/>
          <ac:spMkLst>
            <pc:docMk/>
            <pc:sldMk cId="0" sldId="814"/>
            <ac:spMk id="13314" creationId="{939FD47B-E02B-4410-AF10-38AE83DC883C}"/>
          </ac:spMkLst>
        </pc:spChg>
        <pc:picChg chg="mod">
          <ac:chgData name="Miller, Kristin" userId="19ce19e3-2a00-4ec6-b4d2-88964d70d18a" providerId="ADAL" clId="{0BEE93ED-9670-4075-8FB6-8FA9AD118D53}" dt="2024-03-17T04:59:18.591" v="1299" actId="1076"/>
          <ac:picMkLst>
            <pc:docMk/>
            <pc:sldMk cId="0" sldId="814"/>
            <ac:picMk id="2" creationId="{1524F5F4-1097-4B76-9B9E-0BC84B6B1D9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0:12.561" v="1324" actId="1076"/>
        <pc:sldMkLst>
          <pc:docMk/>
          <pc:sldMk cId="0" sldId="815"/>
        </pc:sldMkLst>
        <pc:spChg chg="add mod">
          <ac:chgData name="Miller, Kristin" userId="19ce19e3-2a00-4ec6-b4d2-88964d70d18a" providerId="ADAL" clId="{0BEE93ED-9670-4075-8FB6-8FA9AD118D53}" dt="2024-03-17T03:49:30.285" v="88" actId="20577"/>
          <ac:spMkLst>
            <pc:docMk/>
            <pc:sldMk cId="0" sldId="815"/>
            <ac:spMk id="3" creationId="{F43B13E5-F1FA-8309-E9A5-73B0D7D9C4BC}"/>
          </ac:spMkLst>
        </pc:spChg>
        <pc:spChg chg="del mod">
          <ac:chgData name="Miller, Kristin" userId="19ce19e3-2a00-4ec6-b4d2-88964d70d18a" providerId="ADAL" clId="{0BEE93ED-9670-4075-8FB6-8FA9AD118D53}" dt="2024-03-17T03:49:33.152" v="89" actId="478"/>
          <ac:spMkLst>
            <pc:docMk/>
            <pc:sldMk cId="0" sldId="815"/>
            <ac:spMk id="17410" creationId="{89089154-1720-4649-AAFF-0AC12FBB65CA}"/>
          </ac:spMkLst>
        </pc:spChg>
        <pc:picChg chg="mod">
          <ac:chgData name="Miller, Kristin" userId="19ce19e3-2a00-4ec6-b4d2-88964d70d18a" providerId="ADAL" clId="{0BEE93ED-9670-4075-8FB6-8FA9AD118D53}" dt="2024-03-17T05:00:12.561" v="1324" actId="1076"/>
          <ac:picMkLst>
            <pc:docMk/>
            <pc:sldMk cId="0" sldId="815"/>
            <ac:picMk id="2" creationId="{03D7C3B5-8AB3-46F0-AC25-727C9AF92212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0:43.951" v="1344" actId="1076"/>
        <pc:sldMkLst>
          <pc:docMk/>
          <pc:sldMk cId="0" sldId="816"/>
        </pc:sldMkLst>
        <pc:spChg chg="add mod">
          <ac:chgData name="Miller, Kristin" userId="19ce19e3-2a00-4ec6-b4d2-88964d70d18a" providerId="ADAL" clId="{0BEE93ED-9670-4075-8FB6-8FA9AD118D53}" dt="2024-03-17T04:13:26.522" v="104" actId="20577"/>
          <ac:spMkLst>
            <pc:docMk/>
            <pc:sldMk cId="0" sldId="816"/>
            <ac:spMk id="3" creationId="{190298A1-6C35-F6B8-E589-7A3E902D0D59}"/>
          </ac:spMkLst>
        </pc:spChg>
        <pc:spChg chg="del mod">
          <ac:chgData name="Miller, Kristin" userId="19ce19e3-2a00-4ec6-b4d2-88964d70d18a" providerId="ADAL" clId="{0BEE93ED-9670-4075-8FB6-8FA9AD118D53}" dt="2024-03-17T04:13:30.477" v="105" actId="478"/>
          <ac:spMkLst>
            <pc:docMk/>
            <pc:sldMk cId="0" sldId="816"/>
            <ac:spMk id="19458" creationId="{1B807C0E-0E38-441A-88AD-7F489D08BF02}"/>
          </ac:spMkLst>
        </pc:spChg>
        <pc:picChg chg="mod">
          <ac:chgData name="Miller, Kristin" userId="19ce19e3-2a00-4ec6-b4d2-88964d70d18a" providerId="ADAL" clId="{0BEE93ED-9670-4075-8FB6-8FA9AD118D53}" dt="2024-03-17T05:00:43.951" v="1344" actId="1076"/>
          <ac:picMkLst>
            <pc:docMk/>
            <pc:sldMk cId="0" sldId="816"/>
            <ac:picMk id="2" creationId="{81E74E3C-5A7F-43A3-95A5-329DA82E351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1:50.524" v="1394" actId="1076"/>
        <pc:sldMkLst>
          <pc:docMk/>
          <pc:sldMk cId="0" sldId="817"/>
        </pc:sldMkLst>
        <pc:spChg chg="add mod">
          <ac:chgData name="Miller, Kristin" userId="19ce19e3-2a00-4ec6-b4d2-88964d70d18a" providerId="ADAL" clId="{0BEE93ED-9670-4075-8FB6-8FA9AD118D53}" dt="2024-03-17T04:14:18.753" v="138" actId="20577"/>
          <ac:spMkLst>
            <pc:docMk/>
            <pc:sldMk cId="0" sldId="817"/>
            <ac:spMk id="3" creationId="{68CA57F9-B26B-E0F7-286A-33937E6AC2CB}"/>
          </ac:spMkLst>
        </pc:spChg>
        <pc:spChg chg="del mod">
          <ac:chgData name="Miller, Kristin" userId="19ce19e3-2a00-4ec6-b4d2-88964d70d18a" providerId="ADAL" clId="{0BEE93ED-9670-4075-8FB6-8FA9AD118D53}" dt="2024-03-17T04:14:22.321" v="139" actId="478"/>
          <ac:spMkLst>
            <pc:docMk/>
            <pc:sldMk cId="0" sldId="817"/>
            <ac:spMk id="24578" creationId="{22ED961D-6C48-42EF-AE0A-B90C94EF03B9}"/>
          </ac:spMkLst>
        </pc:spChg>
        <pc:picChg chg="mod">
          <ac:chgData name="Miller, Kristin" userId="19ce19e3-2a00-4ec6-b4d2-88964d70d18a" providerId="ADAL" clId="{0BEE93ED-9670-4075-8FB6-8FA9AD118D53}" dt="2024-03-17T05:01:50.524" v="1394" actId="1076"/>
          <ac:picMkLst>
            <pc:docMk/>
            <pc:sldMk cId="0" sldId="817"/>
            <ac:picMk id="2" creationId="{EC700B09-6038-4F62-90AD-1441AE4825F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2:05.794" v="1404" actId="1076"/>
        <pc:sldMkLst>
          <pc:docMk/>
          <pc:sldMk cId="0" sldId="818"/>
        </pc:sldMkLst>
        <pc:spChg chg="add mod">
          <ac:chgData name="Miller, Kristin" userId="19ce19e3-2a00-4ec6-b4d2-88964d70d18a" providerId="ADAL" clId="{0BEE93ED-9670-4075-8FB6-8FA9AD118D53}" dt="2024-03-17T04:14:34.764" v="145" actId="20577"/>
          <ac:spMkLst>
            <pc:docMk/>
            <pc:sldMk cId="0" sldId="818"/>
            <ac:spMk id="3" creationId="{6772853F-9779-B778-B60D-C90124DC6F98}"/>
          </ac:spMkLst>
        </pc:spChg>
        <pc:spChg chg="del mod">
          <ac:chgData name="Miller, Kristin" userId="19ce19e3-2a00-4ec6-b4d2-88964d70d18a" providerId="ADAL" clId="{0BEE93ED-9670-4075-8FB6-8FA9AD118D53}" dt="2024-03-17T04:14:38.224" v="146" actId="478"/>
          <ac:spMkLst>
            <pc:docMk/>
            <pc:sldMk cId="0" sldId="818"/>
            <ac:spMk id="25602" creationId="{ECBF524B-EF70-4FAE-98C5-8EF580D5A054}"/>
          </ac:spMkLst>
        </pc:spChg>
        <pc:picChg chg="mod">
          <ac:chgData name="Miller, Kristin" userId="19ce19e3-2a00-4ec6-b4d2-88964d70d18a" providerId="ADAL" clId="{0BEE93ED-9670-4075-8FB6-8FA9AD118D53}" dt="2024-03-17T05:02:05.794" v="1404" actId="1076"/>
          <ac:picMkLst>
            <pc:docMk/>
            <pc:sldMk cId="0" sldId="818"/>
            <ac:picMk id="2" creationId="{B1743F1C-EF07-49E3-AEDA-D02CDC0A338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05:02:31.440" v="1425" actId="1076"/>
        <pc:sldMkLst>
          <pc:docMk/>
          <pc:sldMk cId="0" sldId="819"/>
        </pc:sldMkLst>
        <pc:spChg chg="add mod">
          <ac:chgData name="Miller, Kristin" userId="19ce19e3-2a00-4ec6-b4d2-88964d70d18a" providerId="ADAL" clId="{0BEE93ED-9670-4075-8FB6-8FA9AD118D53}" dt="2024-03-17T04:14:55.865" v="160" actId="20577"/>
          <ac:spMkLst>
            <pc:docMk/>
            <pc:sldMk cId="0" sldId="819"/>
            <ac:spMk id="3" creationId="{7E0F3083-00EA-D168-A8FC-3DA1694F987B}"/>
          </ac:spMkLst>
        </pc:spChg>
        <pc:spChg chg="del mod">
          <ac:chgData name="Miller, Kristin" userId="19ce19e3-2a00-4ec6-b4d2-88964d70d18a" providerId="ADAL" clId="{0BEE93ED-9670-4075-8FB6-8FA9AD118D53}" dt="2024-03-17T04:14:59.351" v="161" actId="478"/>
          <ac:spMkLst>
            <pc:docMk/>
            <pc:sldMk cId="0" sldId="819"/>
            <ac:spMk id="27650" creationId="{2868DFFC-4163-495B-9BC6-8DA22261A39F}"/>
          </ac:spMkLst>
        </pc:spChg>
        <pc:picChg chg="mod">
          <ac:chgData name="Miller, Kristin" userId="19ce19e3-2a00-4ec6-b4d2-88964d70d18a" providerId="ADAL" clId="{0BEE93ED-9670-4075-8FB6-8FA9AD118D53}" dt="2024-03-17T05:02:31.440" v="1425" actId="1076"/>
          <ac:picMkLst>
            <pc:docMk/>
            <pc:sldMk cId="0" sldId="819"/>
            <ac:picMk id="2" creationId="{D5E22E1D-5F4E-4676-8904-E8863951C91A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5:32.474" v="1535" actId="1076"/>
        <pc:sldMkLst>
          <pc:docMk/>
          <pc:sldMk cId="0" sldId="820"/>
        </pc:sldMkLst>
        <pc:spChg chg="add mod">
          <ac:chgData name="Miller, Kristin" userId="19ce19e3-2a00-4ec6-b4d2-88964d70d18a" providerId="ADAL" clId="{0BEE93ED-9670-4075-8FB6-8FA9AD118D53}" dt="2024-03-17T04:36:47.681" v="242" actId="20577"/>
          <ac:spMkLst>
            <pc:docMk/>
            <pc:sldMk cId="0" sldId="820"/>
            <ac:spMk id="3" creationId="{CD3D225E-86A5-0B8C-D1F8-EE4E87C36773}"/>
          </ac:spMkLst>
        </pc:spChg>
        <pc:spChg chg="del">
          <ac:chgData name="Miller, Kristin" userId="19ce19e3-2a00-4ec6-b4d2-88964d70d18a" providerId="ADAL" clId="{0BEE93ED-9670-4075-8FB6-8FA9AD118D53}" dt="2024-03-17T04:36:50.274" v="243" actId="478"/>
          <ac:spMkLst>
            <pc:docMk/>
            <pc:sldMk cId="0" sldId="820"/>
            <ac:spMk id="38914" creationId="{8F0D91C5-2F6F-4F88-802A-ACBF609C1BD1}"/>
          </ac:spMkLst>
        </pc:spChg>
        <pc:picChg chg="mod">
          <ac:chgData name="Miller, Kristin" userId="19ce19e3-2a00-4ec6-b4d2-88964d70d18a" providerId="ADAL" clId="{0BEE93ED-9670-4075-8FB6-8FA9AD118D53}" dt="2024-03-17T19:35:32.474" v="1535" actId="1076"/>
          <ac:picMkLst>
            <pc:docMk/>
            <pc:sldMk cId="0" sldId="820"/>
            <ac:picMk id="2" creationId="{539ACEFB-9DC4-4A20-A6DD-2C637897571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7:50.286" v="1609" actId="1076"/>
        <pc:sldMkLst>
          <pc:docMk/>
          <pc:sldMk cId="0" sldId="821"/>
        </pc:sldMkLst>
        <pc:spChg chg="add mod">
          <ac:chgData name="Miller, Kristin" userId="19ce19e3-2a00-4ec6-b4d2-88964d70d18a" providerId="ADAL" clId="{0BEE93ED-9670-4075-8FB6-8FA9AD118D53}" dt="2024-03-17T04:37:48.286" v="294" actId="20577"/>
          <ac:spMkLst>
            <pc:docMk/>
            <pc:sldMk cId="0" sldId="821"/>
            <ac:spMk id="3" creationId="{B813965F-2930-B41A-A862-DCF733CF2F9F}"/>
          </ac:spMkLst>
        </pc:spChg>
        <pc:spChg chg="del">
          <ac:chgData name="Miller, Kristin" userId="19ce19e3-2a00-4ec6-b4d2-88964d70d18a" providerId="ADAL" clId="{0BEE93ED-9670-4075-8FB6-8FA9AD118D53}" dt="2024-03-17T04:37:52.388" v="295" actId="478"/>
          <ac:spMkLst>
            <pc:docMk/>
            <pc:sldMk cId="0" sldId="821"/>
            <ac:spMk id="46082" creationId="{4E85B888-A7D2-44C4-8123-409C8CE81771}"/>
          </ac:spMkLst>
        </pc:spChg>
        <pc:picChg chg="mod">
          <ac:chgData name="Miller, Kristin" userId="19ce19e3-2a00-4ec6-b4d2-88964d70d18a" providerId="ADAL" clId="{0BEE93ED-9670-4075-8FB6-8FA9AD118D53}" dt="2024-03-17T19:37:50.286" v="1609" actId="1076"/>
          <ac:picMkLst>
            <pc:docMk/>
            <pc:sldMk cId="0" sldId="821"/>
            <ac:picMk id="2" creationId="{47848A3C-C624-4A4C-8CB0-1BDB51EECC4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39:53.120" v="1660" actId="1076"/>
        <pc:sldMkLst>
          <pc:docMk/>
          <pc:sldMk cId="0" sldId="822"/>
        </pc:sldMkLst>
        <pc:spChg chg="add mod">
          <ac:chgData name="Miller, Kristin" userId="19ce19e3-2a00-4ec6-b4d2-88964d70d18a" providerId="ADAL" clId="{0BEE93ED-9670-4075-8FB6-8FA9AD118D53}" dt="2024-03-17T04:38:39.895" v="354" actId="20577"/>
          <ac:spMkLst>
            <pc:docMk/>
            <pc:sldMk cId="0" sldId="822"/>
            <ac:spMk id="3" creationId="{48610B70-E98F-A06A-487A-DCFE8325C931}"/>
          </ac:spMkLst>
        </pc:spChg>
        <pc:spChg chg="del">
          <ac:chgData name="Miller, Kristin" userId="19ce19e3-2a00-4ec6-b4d2-88964d70d18a" providerId="ADAL" clId="{0BEE93ED-9670-4075-8FB6-8FA9AD118D53}" dt="2024-03-17T04:38:43.060" v="355" actId="478"/>
          <ac:spMkLst>
            <pc:docMk/>
            <pc:sldMk cId="0" sldId="822"/>
            <ac:spMk id="51202" creationId="{8FD9D2AA-1BC0-4054-962A-D6F2601E9067}"/>
          </ac:spMkLst>
        </pc:spChg>
        <pc:picChg chg="mod">
          <ac:chgData name="Miller, Kristin" userId="19ce19e3-2a00-4ec6-b4d2-88964d70d18a" providerId="ADAL" clId="{0BEE93ED-9670-4075-8FB6-8FA9AD118D53}" dt="2024-03-17T19:39:53.120" v="1660" actId="1076"/>
          <ac:picMkLst>
            <pc:docMk/>
            <pc:sldMk cId="0" sldId="822"/>
            <ac:picMk id="2" creationId="{45B46693-ADE1-4AED-B70A-57D0331209D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0:44.623" v="1702" actId="1076"/>
        <pc:sldMkLst>
          <pc:docMk/>
          <pc:sldMk cId="0" sldId="823"/>
        </pc:sldMkLst>
        <pc:spChg chg="add mod">
          <ac:chgData name="Miller, Kristin" userId="19ce19e3-2a00-4ec6-b4d2-88964d70d18a" providerId="ADAL" clId="{0BEE93ED-9670-4075-8FB6-8FA9AD118D53}" dt="2024-03-17T04:39:16.106" v="382" actId="20577"/>
          <ac:spMkLst>
            <pc:docMk/>
            <pc:sldMk cId="0" sldId="823"/>
            <ac:spMk id="3" creationId="{15AD67DD-DD9F-0369-5B49-A8555236C450}"/>
          </ac:spMkLst>
        </pc:spChg>
        <pc:spChg chg="del">
          <ac:chgData name="Miller, Kristin" userId="19ce19e3-2a00-4ec6-b4d2-88964d70d18a" providerId="ADAL" clId="{0BEE93ED-9670-4075-8FB6-8FA9AD118D53}" dt="2024-03-17T04:39:19.845" v="383" actId="478"/>
          <ac:spMkLst>
            <pc:docMk/>
            <pc:sldMk cId="0" sldId="823"/>
            <ac:spMk id="55298" creationId="{4883E672-3A46-492D-A23E-7624130B285D}"/>
          </ac:spMkLst>
        </pc:spChg>
        <pc:picChg chg="mod">
          <ac:chgData name="Miller, Kristin" userId="19ce19e3-2a00-4ec6-b4d2-88964d70d18a" providerId="ADAL" clId="{0BEE93ED-9670-4075-8FB6-8FA9AD118D53}" dt="2024-03-17T19:40:44.623" v="1702" actId="1076"/>
          <ac:picMkLst>
            <pc:docMk/>
            <pc:sldMk cId="0" sldId="823"/>
            <ac:picMk id="2" creationId="{42BB1BC3-7652-4E8E-898E-59F4F1ABBE93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1:18.283" v="1722" actId="1076"/>
        <pc:sldMkLst>
          <pc:docMk/>
          <pc:sldMk cId="0" sldId="824"/>
        </pc:sldMkLst>
        <pc:spChg chg="add mod">
          <ac:chgData name="Miller, Kristin" userId="19ce19e3-2a00-4ec6-b4d2-88964d70d18a" providerId="ADAL" clId="{0BEE93ED-9670-4075-8FB6-8FA9AD118D53}" dt="2024-03-17T04:39:33.485" v="393" actId="20577"/>
          <ac:spMkLst>
            <pc:docMk/>
            <pc:sldMk cId="0" sldId="824"/>
            <ac:spMk id="3" creationId="{2BBC3465-1CF6-368F-CF04-A7F0DB269988}"/>
          </ac:spMkLst>
        </pc:spChg>
        <pc:spChg chg="del">
          <ac:chgData name="Miller, Kristin" userId="19ce19e3-2a00-4ec6-b4d2-88964d70d18a" providerId="ADAL" clId="{0BEE93ED-9670-4075-8FB6-8FA9AD118D53}" dt="2024-03-17T04:39:38.278" v="394" actId="478"/>
          <ac:spMkLst>
            <pc:docMk/>
            <pc:sldMk cId="0" sldId="824"/>
            <ac:spMk id="57346" creationId="{3616002D-840D-40A3-8E17-6395BAFAB150}"/>
          </ac:spMkLst>
        </pc:spChg>
        <pc:picChg chg="mod">
          <ac:chgData name="Miller, Kristin" userId="19ce19e3-2a00-4ec6-b4d2-88964d70d18a" providerId="ADAL" clId="{0BEE93ED-9670-4075-8FB6-8FA9AD118D53}" dt="2024-03-17T19:41:18.283" v="1722" actId="1076"/>
          <ac:picMkLst>
            <pc:docMk/>
            <pc:sldMk cId="0" sldId="824"/>
            <ac:picMk id="2" creationId="{6B2153D5-794F-4E0C-B187-7180280861B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3:44.726" v="1812" actId="1076"/>
        <pc:sldMkLst>
          <pc:docMk/>
          <pc:sldMk cId="0" sldId="825"/>
        </pc:sldMkLst>
        <pc:spChg chg="add mod">
          <ac:chgData name="Miller, Kristin" userId="19ce19e3-2a00-4ec6-b4d2-88964d70d18a" providerId="ADAL" clId="{0BEE93ED-9670-4075-8FB6-8FA9AD118D53}" dt="2024-03-17T04:41:11.742" v="449" actId="20577"/>
          <ac:spMkLst>
            <pc:docMk/>
            <pc:sldMk cId="0" sldId="825"/>
            <ac:spMk id="3" creationId="{7532BD47-F9D5-6AED-7A61-8DD81DA032BD}"/>
          </ac:spMkLst>
        </pc:spChg>
        <pc:spChg chg="del">
          <ac:chgData name="Miller, Kristin" userId="19ce19e3-2a00-4ec6-b4d2-88964d70d18a" providerId="ADAL" clId="{0BEE93ED-9670-4075-8FB6-8FA9AD118D53}" dt="2024-03-17T04:41:16.205" v="450" actId="478"/>
          <ac:spMkLst>
            <pc:docMk/>
            <pc:sldMk cId="0" sldId="825"/>
            <ac:spMk id="66562" creationId="{7C8C3222-65DA-4F76-9AF8-B522B899499E}"/>
          </ac:spMkLst>
        </pc:spChg>
        <pc:picChg chg="mod">
          <ac:chgData name="Miller, Kristin" userId="19ce19e3-2a00-4ec6-b4d2-88964d70d18a" providerId="ADAL" clId="{0BEE93ED-9670-4075-8FB6-8FA9AD118D53}" dt="2024-03-17T19:43:44.726" v="1812" actId="1076"/>
          <ac:picMkLst>
            <pc:docMk/>
            <pc:sldMk cId="0" sldId="825"/>
            <ac:picMk id="2" creationId="{23BBAB1A-1E3B-4568-8E07-9674DFBB1B8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6:55.475" v="1924" actId="1076"/>
        <pc:sldMkLst>
          <pc:docMk/>
          <pc:sldMk cId="0" sldId="826"/>
        </pc:sldMkLst>
        <pc:spChg chg="add mod">
          <ac:chgData name="Miller, Kristin" userId="19ce19e3-2a00-4ec6-b4d2-88964d70d18a" providerId="ADAL" clId="{0BEE93ED-9670-4075-8FB6-8FA9AD118D53}" dt="2024-03-17T04:42:55.754" v="527" actId="20577"/>
          <ac:spMkLst>
            <pc:docMk/>
            <pc:sldMk cId="0" sldId="826"/>
            <ac:spMk id="3" creationId="{ABBC30AD-BE83-0756-4B4D-3EE4447D81F2}"/>
          </ac:spMkLst>
        </pc:spChg>
        <pc:spChg chg="del">
          <ac:chgData name="Miller, Kristin" userId="19ce19e3-2a00-4ec6-b4d2-88964d70d18a" providerId="ADAL" clId="{0BEE93ED-9670-4075-8FB6-8FA9AD118D53}" dt="2024-03-17T04:42:58.659" v="528" actId="478"/>
          <ac:spMkLst>
            <pc:docMk/>
            <pc:sldMk cId="0" sldId="826"/>
            <ac:spMk id="77826" creationId="{5FFBD6EB-9D5C-4F05-8FED-042A3EB13DCB}"/>
          </ac:spMkLst>
        </pc:spChg>
        <pc:picChg chg="mod">
          <ac:chgData name="Miller, Kristin" userId="19ce19e3-2a00-4ec6-b4d2-88964d70d18a" providerId="ADAL" clId="{0BEE93ED-9670-4075-8FB6-8FA9AD118D53}" dt="2024-03-17T19:46:55.475" v="1924" actId="1076"/>
          <ac:picMkLst>
            <pc:docMk/>
            <pc:sldMk cId="0" sldId="826"/>
            <ac:picMk id="2" creationId="{C7341365-1617-40BD-B15C-D461A81CBF96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19:49:24.932" v="1977" actId="1076"/>
        <pc:sldMkLst>
          <pc:docMk/>
          <pc:sldMk cId="0" sldId="827"/>
        </pc:sldMkLst>
        <pc:spChg chg="add mod">
          <ac:chgData name="Miller, Kristin" userId="19ce19e3-2a00-4ec6-b4d2-88964d70d18a" providerId="ADAL" clId="{0BEE93ED-9670-4075-8FB6-8FA9AD118D53}" dt="2024-03-17T04:43:38.970" v="569" actId="20577"/>
          <ac:spMkLst>
            <pc:docMk/>
            <pc:sldMk cId="0" sldId="827"/>
            <ac:spMk id="3" creationId="{C102B6A9-4504-4297-A013-F89F7C0D8AE6}"/>
          </ac:spMkLst>
        </pc:spChg>
        <pc:spChg chg="del">
          <ac:chgData name="Miller, Kristin" userId="19ce19e3-2a00-4ec6-b4d2-88964d70d18a" providerId="ADAL" clId="{0BEE93ED-9670-4075-8FB6-8FA9AD118D53}" dt="2024-03-17T04:43:41.510" v="570" actId="478"/>
          <ac:spMkLst>
            <pc:docMk/>
            <pc:sldMk cId="0" sldId="827"/>
            <ac:spMk id="82946" creationId="{99C6C338-DB20-4BBA-9CF4-DC354359F91F}"/>
          </ac:spMkLst>
        </pc:spChg>
        <pc:picChg chg="mod">
          <ac:chgData name="Miller, Kristin" userId="19ce19e3-2a00-4ec6-b4d2-88964d70d18a" providerId="ADAL" clId="{0BEE93ED-9670-4075-8FB6-8FA9AD118D53}" dt="2024-03-17T19:49:24.932" v="1977" actId="1076"/>
          <ac:picMkLst>
            <pc:docMk/>
            <pc:sldMk cId="0" sldId="827"/>
            <ac:picMk id="2" creationId="{D62533DB-AB29-4ED4-8C95-B96407D3795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6:47.327" v="2067" actId="1076"/>
        <pc:sldMkLst>
          <pc:docMk/>
          <pc:sldMk cId="0" sldId="828"/>
        </pc:sldMkLst>
        <pc:spChg chg="add mod">
          <ac:chgData name="Miller, Kristin" userId="19ce19e3-2a00-4ec6-b4d2-88964d70d18a" providerId="ADAL" clId="{0BEE93ED-9670-4075-8FB6-8FA9AD118D53}" dt="2024-03-17T04:44:50.940" v="637" actId="20577"/>
          <ac:spMkLst>
            <pc:docMk/>
            <pc:sldMk cId="0" sldId="828"/>
            <ac:spMk id="3" creationId="{7D726418-E3D8-818B-2F40-C5B63204AD5D}"/>
          </ac:spMkLst>
        </pc:spChg>
        <pc:spChg chg="del">
          <ac:chgData name="Miller, Kristin" userId="19ce19e3-2a00-4ec6-b4d2-88964d70d18a" providerId="ADAL" clId="{0BEE93ED-9670-4075-8FB6-8FA9AD118D53}" dt="2024-03-17T04:44:53.725" v="638" actId="478"/>
          <ac:spMkLst>
            <pc:docMk/>
            <pc:sldMk cId="0" sldId="828"/>
            <ac:spMk id="92162" creationId="{378C2086-0AF2-4807-978A-C0B5555C2B53}"/>
          </ac:spMkLst>
        </pc:spChg>
        <pc:picChg chg="mod">
          <ac:chgData name="Miller, Kristin" userId="19ce19e3-2a00-4ec6-b4d2-88964d70d18a" providerId="ADAL" clId="{0BEE93ED-9670-4075-8FB6-8FA9AD118D53}" dt="2024-03-17T20:16:47.327" v="2067" actId="1076"/>
          <ac:picMkLst>
            <pc:docMk/>
            <pc:sldMk cId="0" sldId="828"/>
            <ac:picMk id="2" creationId="{ED17EE10-E2AA-4597-91C3-A22ECB098EF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7:20.929" v="2097" actId="1076"/>
        <pc:sldMkLst>
          <pc:docMk/>
          <pc:sldMk cId="0" sldId="829"/>
        </pc:sldMkLst>
        <pc:spChg chg="add mod">
          <ac:chgData name="Miller, Kristin" userId="19ce19e3-2a00-4ec6-b4d2-88964d70d18a" providerId="ADAL" clId="{0BEE93ED-9670-4075-8FB6-8FA9AD118D53}" dt="2024-03-17T04:45:14.426" v="658" actId="20577"/>
          <ac:spMkLst>
            <pc:docMk/>
            <pc:sldMk cId="0" sldId="829"/>
            <ac:spMk id="3" creationId="{9989C230-1995-B997-1DFE-10EBCD6EE66E}"/>
          </ac:spMkLst>
        </pc:spChg>
        <pc:spChg chg="del">
          <ac:chgData name="Miller, Kristin" userId="19ce19e3-2a00-4ec6-b4d2-88964d70d18a" providerId="ADAL" clId="{0BEE93ED-9670-4075-8FB6-8FA9AD118D53}" dt="2024-03-17T04:45:17.324" v="659" actId="478"/>
          <ac:spMkLst>
            <pc:docMk/>
            <pc:sldMk cId="0" sldId="829"/>
            <ac:spMk id="95234" creationId="{35394D3C-85D0-43E7-AECF-A63C02C03815}"/>
          </ac:spMkLst>
        </pc:spChg>
        <pc:picChg chg="mod">
          <ac:chgData name="Miller, Kristin" userId="19ce19e3-2a00-4ec6-b4d2-88964d70d18a" providerId="ADAL" clId="{0BEE93ED-9670-4075-8FB6-8FA9AD118D53}" dt="2024-03-17T20:17:20.929" v="2097" actId="1076"/>
          <ac:picMkLst>
            <pc:docMk/>
            <pc:sldMk cId="0" sldId="829"/>
            <ac:picMk id="2" creationId="{8FAAC87C-0B77-4ED6-829C-44B1890798A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7:56.239" v="2127" actId="1076"/>
        <pc:sldMkLst>
          <pc:docMk/>
          <pc:sldMk cId="0" sldId="830"/>
        </pc:sldMkLst>
        <pc:spChg chg="add mod">
          <ac:chgData name="Miller, Kristin" userId="19ce19e3-2a00-4ec6-b4d2-88964d70d18a" providerId="ADAL" clId="{0BEE93ED-9670-4075-8FB6-8FA9AD118D53}" dt="2024-03-17T04:45:37.611" v="678" actId="20577"/>
          <ac:spMkLst>
            <pc:docMk/>
            <pc:sldMk cId="0" sldId="830"/>
            <ac:spMk id="2" creationId="{7EA9F334-AF24-F14F-F2B3-0E21B5BCC983}"/>
          </ac:spMkLst>
        </pc:spChg>
        <pc:spChg chg="del">
          <ac:chgData name="Miller, Kristin" userId="19ce19e3-2a00-4ec6-b4d2-88964d70d18a" providerId="ADAL" clId="{0BEE93ED-9670-4075-8FB6-8FA9AD118D53}" dt="2024-03-17T04:45:40.162" v="679" actId="478"/>
          <ac:spMkLst>
            <pc:docMk/>
            <pc:sldMk cId="0" sldId="830"/>
            <ac:spMk id="98306" creationId="{5ED82C0C-1547-4A22-8EB3-FF5F63848B31}"/>
          </ac:spMkLst>
        </pc:spChg>
        <pc:picChg chg="mod">
          <ac:chgData name="Miller, Kristin" userId="19ce19e3-2a00-4ec6-b4d2-88964d70d18a" providerId="ADAL" clId="{0BEE93ED-9670-4075-8FB6-8FA9AD118D53}" dt="2024-03-17T20:17:56.239" v="2127" actId="1076"/>
          <ac:picMkLst>
            <pc:docMk/>
            <pc:sldMk cId="0" sldId="830"/>
            <ac:picMk id="3" creationId="{B4C84A99-D177-4D8D-9A82-F2B86500C09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8:31.880" v="2157" actId="1076"/>
        <pc:sldMkLst>
          <pc:docMk/>
          <pc:sldMk cId="0" sldId="831"/>
        </pc:sldMkLst>
        <pc:spChg chg="add mod">
          <ac:chgData name="Miller, Kristin" userId="19ce19e3-2a00-4ec6-b4d2-88964d70d18a" providerId="ADAL" clId="{0BEE93ED-9670-4075-8FB6-8FA9AD118D53}" dt="2024-03-17T04:45:58.719" v="696" actId="20577"/>
          <ac:spMkLst>
            <pc:docMk/>
            <pc:sldMk cId="0" sldId="831"/>
            <ac:spMk id="3" creationId="{B64BDA50-1839-2022-7B26-A160DC782B83}"/>
          </ac:spMkLst>
        </pc:spChg>
        <pc:spChg chg="del">
          <ac:chgData name="Miller, Kristin" userId="19ce19e3-2a00-4ec6-b4d2-88964d70d18a" providerId="ADAL" clId="{0BEE93ED-9670-4075-8FB6-8FA9AD118D53}" dt="2024-03-17T04:46:01.399" v="697" actId="478"/>
          <ac:spMkLst>
            <pc:docMk/>
            <pc:sldMk cId="0" sldId="831"/>
            <ac:spMk id="101378" creationId="{1B86A05C-A181-455E-B7C4-47DCEBF1AFED}"/>
          </ac:spMkLst>
        </pc:spChg>
        <pc:picChg chg="mod">
          <ac:chgData name="Miller, Kristin" userId="19ce19e3-2a00-4ec6-b4d2-88964d70d18a" providerId="ADAL" clId="{0BEE93ED-9670-4075-8FB6-8FA9AD118D53}" dt="2024-03-17T20:18:31.880" v="2157" actId="1076"/>
          <ac:picMkLst>
            <pc:docMk/>
            <pc:sldMk cId="0" sldId="831"/>
            <ac:picMk id="2" creationId="{65134C8D-E05C-4033-A2C0-7B5AC6B79B7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9:30.126" v="2207" actId="1076"/>
        <pc:sldMkLst>
          <pc:docMk/>
          <pc:sldMk cId="0" sldId="832"/>
        </pc:sldMkLst>
        <pc:spChg chg="add mod">
          <ac:chgData name="Miller, Kristin" userId="19ce19e3-2a00-4ec6-b4d2-88964d70d18a" providerId="ADAL" clId="{0BEE93ED-9670-4075-8FB6-8FA9AD118D53}" dt="2024-03-17T04:46:37.875" v="730" actId="20577"/>
          <ac:spMkLst>
            <pc:docMk/>
            <pc:sldMk cId="0" sldId="832"/>
            <ac:spMk id="3" creationId="{E291DA10-9BB2-2188-8902-8ED6A1DEAA61}"/>
          </ac:spMkLst>
        </pc:spChg>
        <pc:spChg chg="del">
          <ac:chgData name="Miller, Kristin" userId="19ce19e3-2a00-4ec6-b4d2-88964d70d18a" providerId="ADAL" clId="{0BEE93ED-9670-4075-8FB6-8FA9AD118D53}" dt="2024-03-17T04:46:40.743" v="731" actId="478"/>
          <ac:spMkLst>
            <pc:docMk/>
            <pc:sldMk cId="0" sldId="832"/>
            <ac:spMk id="106498" creationId="{984E116A-01E7-476A-8788-C1804639115F}"/>
          </ac:spMkLst>
        </pc:spChg>
        <pc:picChg chg="mod">
          <ac:chgData name="Miller, Kristin" userId="19ce19e3-2a00-4ec6-b4d2-88964d70d18a" providerId="ADAL" clId="{0BEE93ED-9670-4075-8FB6-8FA9AD118D53}" dt="2024-03-17T20:19:30.126" v="2207" actId="1076"/>
          <ac:picMkLst>
            <pc:docMk/>
            <pc:sldMk cId="0" sldId="832"/>
            <ac:picMk id="2" creationId="{E20A6222-72A6-4106-9FEA-27E80EAFD2D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19:40.042" v="2217" actId="1076"/>
        <pc:sldMkLst>
          <pc:docMk/>
          <pc:sldMk cId="0" sldId="833"/>
        </pc:sldMkLst>
        <pc:spChg chg="add mod">
          <ac:chgData name="Miller, Kristin" userId="19ce19e3-2a00-4ec6-b4d2-88964d70d18a" providerId="ADAL" clId="{0BEE93ED-9670-4075-8FB6-8FA9AD118D53}" dt="2024-03-17T04:46:45.900" v="736" actId="20577"/>
          <ac:spMkLst>
            <pc:docMk/>
            <pc:sldMk cId="0" sldId="833"/>
            <ac:spMk id="3" creationId="{F00F9777-E430-3EAE-D216-66C418303BF0}"/>
          </ac:spMkLst>
        </pc:spChg>
        <pc:spChg chg="del">
          <ac:chgData name="Miller, Kristin" userId="19ce19e3-2a00-4ec6-b4d2-88964d70d18a" providerId="ADAL" clId="{0BEE93ED-9670-4075-8FB6-8FA9AD118D53}" dt="2024-03-17T04:46:50.708" v="737" actId="478"/>
          <ac:spMkLst>
            <pc:docMk/>
            <pc:sldMk cId="0" sldId="833"/>
            <ac:spMk id="107522" creationId="{63E3B44D-C1ED-4C5A-AF93-2E738EF4306D}"/>
          </ac:spMkLst>
        </pc:spChg>
        <pc:picChg chg="mod">
          <ac:chgData name="Miller, Kristin" userId="19ce19e3-2a00-4ec6-b4d2-88964d70d18a" providerId="ADAL" clId="{0BEE93ED-9670-4075-8FB6-8FA9AD118D53}" dt="2024-03-17T20:19:40.042" v="2217" actId="1076"/>
          <ac:picMkLst>
            <pc:docMk/>
            <pc:sldMk cId="0" sldId="833"/>
            <ac:picMk id="2" creationId="{13A553C4-CD98-404E-9004-BC1E1477DA2C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0:09.302" v="2247" actId="1076"/>
        <pc:sldMkLst>
          <pc:docMk/>
          <pc:sldMk cId="0" sldId="834"/>
        </pc:sldMkLst>
        <pc:spChg chg="add mod">
          <ac:chgData name="Miller, Kristin" userId="19ce19e3-2a00-4ec6-b4d2-88964d70d18a" providerId="ADAL" clId="{0BEE93ED-9670-4075-8FB6-8FA9AD118D53}" dt="2024-03-17T04:47:14.173" v="763" actId="20577"/>
          <ac:spMkLst>
            <pc:docMk/>
            <pc:sldMk cId="0" sldId="834"/>
            <ac:spMk id="3" creationId="{BE847488-C0B9-5C73-EB4F-A9C926C87B28}"/>
          </ac:spMkLst>
        </pc:spChg>
        <pc:spChg chg="del mod">
          <ac:chgData name="Miller, Kristin" userId="19ce19e3-2a00-4ec6-b4d2-88964d70d18a" providerId="ADAL" clId="{0BEE93ED-9670-4075-8FB6-8FA9AD118D53}" dt="2024-03-17T04:47:16.840" v="764" actId="478"/>
          <ac:spMkLst>
            <pc:docMk/>
            <pc:sldMk cId="0" sldId="834"/>
            <ac:spMk id="110594" creationId="{4B5AABEE-F1C9-46BB-882F-B5751C1D2057}"/>
          </ac:spMkLst>
        </pc:spChg>
        <pc:picChg chg="mod">
          <ac:chgData name="Miller, Kristin" userId="19ce19e3-2a00-4ec6-b4d2-88964d70d18a" providerId="ADAL" clId="{0BEE93ED-9670-4075-8FB6-8FA9AD118D53}" dt="2024-03-17T20:20:09.302" v="2247" actId="1076"/>
          <ac:picMkLst>
            <pc:docMk/>
            <pc:sldMk cId="0" sldId="834"/>
            <ac:picMk id="2" creationId="{5EAF8DBD-B1A2-4DA2-8674-114DDB2F5654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3:08.555" v="2317" actId="1076"/>
        <pc:sldMkLst>
          <pc:docMk/>
          <pc:sldMk cId="0" sldId="835"/>
        </pc:sldMkLst>
        <pc:spChg chg="add mod">
          <ac:chgData name="Miller, Kristin" userId="19ce19e3-2a00-4ec6-b4d2-88964d70d18a" providerId="ADAL" clId="{0BEE93ED-9670-4075-8FB6-8FA9AD118D53}" dt="2024-03-17T04:48:09.639" v="810" actId="20577"/>
          <ac:spMkLst>
            <pc:docMk/>
            <pc:sldMk cId="0" sldId="835"/>
            <ac:spMk id="3" creationId="{584074DD-1D4E-022C-CA81-68933CFA9BD9}"/>
          </ac:spMkLst>
        </pc:spChg>
        <pc:spChg chg="del">
          <ac:chgData name="Miller, Kristin" userId="19ce19e3-2a00-4ec6-b4d2-88964d70d18a" providerId="ADAL" clId="{0BEE93ED-9670-4075-8FB6-8FA9AD118D53}" dt="2024-03-17T04:48:12.035" v="811" actId="478"/>
          <ac:spMkLst>
            <pc:docMk/>
            <pc:sldMk cId="0" sldId="835"/>
            <ac:spMk id="117762" creationId="{46FDB44D-83D8-471F-A15F-4BCB4177BB61}"/>
          </ac:spMkLst>
        </pc:spChg>
        <pc:picChg chg="mod">
          <ac:chgData name="Miller, Kristin" userId="19ce19e3-2a00-4ec6-b4d2-88964d70d18a" providerId="ADAL" clId="{0BEE93ED-9670-4075-8FB6-8FA9AD118D53}" dt="2024-03-17T20:23:08.555" v="2317" actId="1076"/>
          <ac:picMkLst>
            <pc:docMk/>
            <pc:sldMk cId="0" sldId="835"/>
            <ac:picMk id="2" creationId="{81AB6677-D167-414A-86EC-A097E2E067AD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5:29.096" v="2432" actId="1076"/>
        <pc:sldMkLst>
          <pc:docMk/>
          <pc:sldMk cId="0" sldId="836"/>
        </pc:sldMkLst>
        <pc:spChg chg="add mod">
          <ac:chgData name="Miller, Kristin" userId="19ce19e3-2a00-4ec6-b4d2-88964d70d18a" providerId="ADAL" clId="{0BEE93ED-9670-4075-8FB6-8FA9AD118D53}" dt="2024-03-17T04:49:29.139" v="881" actId="20577"/>
          <ac:spMkLst>
            <pc:docMk/>
            <pc:sldMk cId="0" sldId="836"/>
            <ac:spMk id="3" creationId="{6EB5D150-A446-F705-A384-1EECD4C8CB30}"/>
          </ac:spMkLst>
        </pc:spChg>
        <pc:spChg chg="del">
          <ac:chgData name="Miller, Kristin" userId="19ce19e3-2a00-4ec6-b4d2-88964d70d18a" providerId="ADAL" clId="{0BEE93ED-9670-4075-8FB6-8FA9AD118D53}" dt="2024-03-17T04:49:32.158" v="882" actId="478"/>
          <ac:spMkLst>
            <pc:docMk/>
            <pc:sldMk cId="0" sldId="836"/>
            <ac:spMk id="129026" creationId="{2F458C3B-7694-4676-AB10-464C4F5E5D6B}"/>
          </ac:spMkLst>
        </pc:spChg>
        <pc:picChg chg="mod">
          <ac:chgData name="Miller, Kristin" userId="19ce19e3-2a00-4ec6-b4d2-88964d70d18a" providerId="ADAL" clId="{0BEE93ED-9670-4075-8FB6-8FA9AD118D53}" dt="2024-03-17T20:25:29.096" v="2432" actId="1076"/>
          <ac:picMkLst>
            <pc:docMk/>
            <pc:sldMk cId="0" sldId="836"/>
            <ac:picMk id="2" creationId="{EFD0B563-3BFE-4FB0-8406-EFE98AC6A70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6:06.670" v="2464" actId="1076"/>
        <pc:sldMkLst>
          <pc:docMk/>
          <pc:sldMk cId="0" sldId="837"/>
        </pc:sldMkLst>
        <pc:spChg chg="add mod">
          <ac:chgData name="Miller, Kristin" userId="19ce19e3-2a00-4ec6-b4d2-88964d70d18a" providerId="ADAL" clId="{0BEE93ED-9670-4075-8FB6-8FA9AD118D53}" dt="2024-03-17T04:49:53.674" v="900" actId="20577"/>
          <ac:spMkLst>
            <pc:docMk/>
            <pc:sldMk cId="0" sldId="837"/>
            <ac:spMk id="3" creationId="{44A623B4-7B3B-7387-391B-B49698008072}"/>
          </ac:spMkLst>
        </pc:spChg>
        <pc:spChg chg="del">
          <ac:chgData name="Miller, Kristin" userId="19ce19e3-2a00-4ec6-b4d2-88964d70d18a" providerId="ADAL" clId="{0BEE93ED-9670-4075-8FB6-8FA9AD118D53}" dt="2024-03-17T04:49:56.607" v="901" actId="478"/>
          <ac:spMkLst>
            <pc:docMk/>
            <pc:sldMk cId="0" sldId="837"/>
            <ac:spMk id="132098" creationId="{B503C0CF-D1AB-4D62-9BA9-CA2402AE9CA4}"/>
          </ac:spMkLst>
        </pc:spChg>
        <pc:picChg chg="mod">
          <ac:chgData name="Miller, Kristin" userId="19ce19e3-2a00-4ec6-b4d2-88964d70d18a" providerId="ADAL" clId="{0BEE93ED-9670-4075-8FB6-8FA9AD118D53}" dt="2024-03-17T20:26:06.670" v="2464" actId="1076"/>
          <ac:picMkLst>
            <pc:docMk/>
            <pc:sldMk cId="0" sldId="837"/>
            <ac:picMk id="2" creationId="{1C57CEEE-ED74-4DA5-8F16-34F36A39046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8:02.672" v="2554" actId="1076"/>
        <pc:sldMkLst>
          <pc:docMk/>
          <pc:sldMk cId="0" sldId="838"/>
        </pc:sldMkLst>
        <pc:spChg chg="add mod">
          <ac:chgData name="Miller, Kristin" userId="19ce19e3-2a00-4ec6-b4d2-88964d70d18a" providerId="ADAL" clId="{0BEE93ED-9670-4075-8FB6-8FA9AD118D53}" dt="2024-03-17T04:51:09.251" v="964" actId="20577"/>
          <ac:spMkLst>
            <pc:docMk/>
            <pc:sldMk cId="0" sldId="838"/>
            <ac:spMk id="3" creationId="{0073769F-650B-8EA8-E059-4230DA76C4CC}"/>
          </ac:spMkLst>
        </pc:spChg>
        <pc:spChg chg="del">
          <ac:chgData name="Miller, Kristin" userId="19ce19e3-2a00-4ec6-b4d2-88964d70d18a" providerId="ADAL" clId="{0BEE93ED-9670-4075-8FB6-8FA9AD118D53}" dt="2024-03-17T04:51:12.074" v="965" actId="478"/>
          <ac:spMkLst>
            <pc:docMk/>
            <pc:sldMk cId="0" sldId="838"/>
            <ac:spMk id="140290" creationId="{A9227AEF-759D-461B-A293-3895E22FDD3F}"/>
          </ac:spMkLst>
        </pc:spChg>
        <pc:picChg chg="mod">
          <ac:chgData name="Miller, Kristin" userId="19ce19e3-2a00-4ec6-b4d2-88964d70d18a" providerId="ADAL" clId="{0BEE93ED-9670-4075-8FB6-8FA9AD118D53}" dt="2024-03-17T20:28:02.672" v="2554" actId="1076"/>
          <ac:picMkLst>
            <pc:docMk/>
            <pc:sldMk cId="0" sldId="838"/>
            <ac:picMk id="2" creationId="{9F15E0E0-ECC9-4CD1-9448-9CC20D9CF0A2}"/>
          </ac:picMkLst>
        </pc:picChg>
      </pc:sldChg>
      <pc:sldChg chg="modSp mod">
        <pc:chgData name="Miller, Kristin" userId="19ce19e3-2a00-4ec6-b4d2-88964d70d18a" providerId="ADAL" clId="{0BEE93ED-9670-4075-8FB6-8FA9AD118D53}" dt="2024-03-17T20:29:01.936" v="2606" actId="1076"/>
        <pc:sldMkLst>
          <pc:docMk/>
          <pc:sldMk cId="0" sldId="839"/>
        </pc:sldMkLst>
        <pc:spChg chg="mod">
          <ac:chgData name="Miller, Kristin" userId="19ce19e3-2a00-4ec6-b4d2-88964d70d18a" providerId="ADAL" clId="{0BEE93ED-9670-4075-8FB6-8FA9AD118D53}" dt="2024-03-17T03:47:10.633" v="37" actId="1076"/>
          <ac:spMkLst>
            <pc:docMk/>
            <pc:sldMk cId="0" sldId="839"/>
            <ac:spMk id="145410" creationId="{2BBDF927-F806-4288-BC2A-235A6278C9DA}"/>
          </ac:spMkLst>
        </pc:spChg>
        <pc:picChg chg="mod">
          <ac:chgData name="Miller, Kristin" userId="19ce19e3-2a00-4ec6-b4d2-88964d70d18a" providerId="ADAL" clId="{0BEE93ED-9670-4075-8FB6-8FA9AD118D53}" dt="2024-03-17T20:29:01.936" v="2606" actId="1076"/>
          <ac:picMkLst>
            <pc:docMk/>
            <pc:sldMk cId="0" sldId="839"/>
            <ac:picMk id="2" creationId="{18327E72-31A1-463B-8A6B-92613C8867C5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9:12.120" v="2616" actId="1076"/>
        <pc:sldMkLst>
          <pc:docMk/>
          <pc:sldMk cId="0" sldId="840"/>
        </pc:sldMkLst>
        <pc:spChg chg="add mod">
          <ac:chgData name="Miller, Kristin" userId="19ce19e3-2a00-4ec6-b4d2-88964d70d18a" providerId="ADAL" clId="{0BEE93ED-9670-4075-8FB6-8FA9AD118D53}" dt="2024-03-17T04:51:52.620" v="1003" actId="20577"/>
          <ac:spMkLst>
            <pc:docMk/>
            <pc:sldMk cId="0" sldId="840"/>
            <ac:spMk id="3" creationId="{0F6BFAEC-E20A-37C2-5A39-368B6937BC49}"/>
          </ac:spMkLst>
        </pc:spChg>
        <pc:spChg chg="del">
          <ac:chgData name="Miller, Kristin" userId="19ce19e3-2a00-4ec6-b4d2-88964d70d18a" providerId="ADAL" clId="{0BEE93ED-9670-4075-8FB6-8FA9AD118D53}" dt="2024-03-17T04:51:55.351" v="1004" actId="478"/>
          <ac:spMkLst>
            <pc:docMk/>
            <pc:sldMk cId="0" sldId="840"/>
            <ac:spMk id="146434" creationId="{64249760-406F-418C-97E2-1668BEC49BFD}"/>
          </ac:spMkLst>
        </pc:spChg>
        <pc:picChg chg="mod">
          <ac:chgData name="Miller, Kristin" userId="19ce19e3-2a00-4ec6-b4d2-88964d70d18a" providerId="ADAL" clId="{0BEE93ED-9670-4075-8FB6-8FA9AD118D53}" dt="2024-03-17T20:29:12.120" v="2616" actId="1076"/>
          <ac:picMkLst>
            <pc:docMk/>
            <pc:sldMk cId="0" sldId="840"/>
            <ac:picMk id="2" creationId="{95A96587-F630-4739-A101-1B9985507F2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9:31.966" v="2636" actId="1076"/>
        <pc:sldMkLst>
          <pc:docMk/>
          <pc:sldMk cId="0" sldId="841"/>
        </pc:sldMkLst>
        <pc:spChg chg="add mod">
          <ac:chgData name="Miller, Kristin" userId="19ce19e3-2a00-4ec6-b4d2-88964d70d18a" providerId="ADAL" clId="{0BEE93ED-9670-4075-8FB6-8FA9AD118D53}" dt="2024-03-17T04:52:08.036" v="1017" actId="20577"/>
          <ac:spMkLst>
            <pc:docMk/>
            <pc:sldMk cId="0" sldId="841"/>
            <ac:spMk id="3" creationId="{A368C6B9-FC9C-C40F-E50E-7863F02EBF12}"/>
          </ac:spMkLst>
        </pc:spChg>
        <pc:spChg chg="del">
          <ac:chgData name="Miller, Kristin" userId="19ce19e3-2a00-4ec6-b4d2-88964d70d18a" providerId="ADAL" clId="{0BEE93ED-9670-4075-8FB6-8FA9AD118D53}" dt="2024-03-17T04:52:10.603" v="1018" actId="478"/>
          <ac:spMkLst>
            <pc:docMk/>
            <pc:sldMk cId="0" sldId="841"/>
            <ac:spMk id="148482" creationId="{2E11FFEC-3B53-40CD-ADC1-73C90BA3FF41}"/>
          </ac:spMkLst>
        </pc:spChg>
        <pc:picChg chg="mod">
          <ac:chgData name="Miller, Kristin" userId="19ce19e3-2a00-4ec6-b4d2-88964d70d18a" providerId="ADAL" clId="{0BEE93ED-9670-4075-8FB6-8FA9AD118D53}" dt="2024-03-17T20:29:31.966" v="2636" actId="1076"/>
          <ac:picMkLst>
            <pc:docMk/>
            <pc:sldMk cId="0" sldId="841"/>
            <ac:picMk id="2" creationId="{E4B827C9-B99F-4501-9FAB-559800917C4B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9:40.629" v="2646" actId="1076"/>
        <pc:sldMkLst>
          <pc:docMk/>
          <pc:sldMk cId="0" sldId="842"/>
        </pc:sldMkLst>
        <pc:spChg chg="add mod">
          <ac:chgData name="Miller, Kristin" userId="19ce19e3-2a00-4ec6-b4d2-88964d70d18a" providerId="ADAL" clId="{0BEE93ED-9670-4075-8FB6-8FA9AD118D53}" dt="2024-03-17T04:52:15.287" v="1024" actId="20577"/>
          <ac:spMkLst>
            <pc:docMk/>
            <pc:sldMk cId="0" sldId="842"/>
            <ac:spMk id="3" creationId="{48F0A89B-D06F-B051-5230-23317708A2BF}"/>
          </ac:spMkLst>
        </pc:spChg>
        <pc:spChg chg="del">
          <ac:chgData name="Miller, Kristin" userId="19ce19e3-2a00-4ec6-b4d2-88964d70d18a" providerId="ADAL" clId="{0BEE93ED-9670-4075-8FB6-8FA9AD118D53}" dt="2024-03-17T04:52:18.993" v="1025" actId="478"/>
          <ac:spMkLst>
            <pc:docMk/>
            <pc:sldMk cId="0" sldId="842"/>
            <ac:spMk id="149506" creationId="{8BD78DAD-0A4C-4A22-BB7C-FB9E9EDEFD4D}"/>
          </ac:spMkLst>
        </pc:spChg>
        <pc:picChg chg="mod">
          <ac:chgData name="Miller, Kristin" userId="19ce19e3-2a00-4ec6-b4d2-88964d70d18a" providerId="ADAL" clId="{0BEE93ED-9670-4075-8FB6-8FA9AD118D53}" dt="2024-03-17T20:29:40.629" v="2646" actId="1076"/>
          <ac:picMkLst>
            <pc:docMk/>
            <pc:sldMk cId="0" sldId="842"/>
            <ac:picMk id="2" creationId="{70417297-A2CA-485E-8F07-2C92D1F29C6F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0:33.983" v="2696" actId="1076"/>
        <pc:sldMkLst>
          <pc:docMk/>
          <pc:sldMk cId="0" sldId="843"/>
        </pc:sldMkLst>
        <pc:spChg chg="add mod">
          <ac:chgData name="Miller, Kristin" userId="19ce19e3-2a00-4ec6-b4d2-88964d70d18a" providerId="ADAL" clId="{0BEE93ED-9670-4075-8FB6-8FA9AD118D53}" dt="2024-03-17T04:53:09.832" v="1074" actId="20577"/>
          <ac:spMkLst>
            <pc:docMk/>
            <pc:sldMk cId="0" sldId="843"/>
            <ac:spMk id="3" creationId="{425B18BA-7124-C728-11BD-A81EE8FDA4A2}"/>
          </ac:spMkLst>
        </pc:spChg>
        <pc:spChg chg="del">
          <ac:chgData name="Miller, Kristin" userId="19ce19e3-2a00-4ec6-b4d2-88964d70d18a" providerId="ADAL" clId="{0BEE93ED-9670-4075-8FB6-8FA9AD118D53}" dt="2024-03-17T04:53:12.964" v="1075" actId="478"/>
          <ac:spMkLst>
            <pc:docMk/>
            <pc:sldMk cId="0" sldId="843"/>
            <ac:spMk id="154626" creationId="{FBB14853-5030-4A9A-A4F9-B8151A158437}"/>
          </ac:spMkLst>
        </pc:spChg>
        <pc:picChg chg="mod">
          <ac:chgData name="Miller, Kristin" userId="19ce19e3-2a00-4ec6-b4d2-88964d70d18a" providerId="ADAL" clId="{0BEE93ED-9670-4075-8FB6-8FA9AD118D53}" dt="2024-03-17T20:30:33.983" v="2696" actId="1076"/>
          <ac:picMkLst>
            <pc:docMk/>
            <pc:sldMk cId="0" sldId="843"/>
            <ac:picMk id="2" creationId="{DFA85DCA-2664-47B8-B5D2-5859A7EE7EF7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2:21.542" v="2788" actId="1076"/>
        <pc:sldMkLst>
          <pc:docMk/>
          <pc:sldMk cId="0" sldId="844"/>
        </pc:sldMkLst>
        <pc:spChg chg="add mod">
          <ac:chgData name="Miller, Kristin" userId="19ce19e3-2a00-4ec6-b4d2-88964d70d18a" providerId="ADAL" clId="{0BEE93ED-9670-4075-8FB6-8FA9AD118D53}" dt="2024-03-17T04:54:29.296" v="1135" actId="20577"/>
          <ac:spMkLst>
            <pc:docMk/>
            <pc:sldMk cId="0" sldId="844"/>
            <ac:spMk id="3" creationId="{F88C9121-4DB7-8F1F-97D5-F37142BACA0B}"/>
          </ac:spMkLst>
        </pc:spChg>
        <pc:spChg chg="del">
          <ac:chgData name="Miller, Kristin" userId="19ce19e3-2a00-4ec6-b4d2-88964d70d18a" providerId="ADAL" clId="{0BEE93ED-9670-4075-8FB6-8FA9AD118D53}" dt="2024-03-17T04:54:33.367" v="1136" actId="478"/>
          <ac:spMkLst>
            <pc:docMk/>
            <pc:sldMk cId="0" sldId="844"/>
            <ac:spMk id="163842" creationId="{3401F9F8-A952-4678-BE38-7EF8CF75F123}"/>
          </ac:spMkLst>
        </pc:spChg>
        <pc:picChg chg="mod">
          <ac:chgData name="Miller, Kristin" userId="19ce19e3-2a00-4ec6-b4d2-88964d70d18a" providerId="ADAL" clId="{0BEE93ED-9670-4075-8FB6-8FA9AD118D53}" dt="2024-03-17T20:32:21.542" v="2788" actId="1076"/>
          <ac:picMkLst>
            <pc:docMk/>
            <pc:sldMk cId="0" sldId="844"/>
            <ac:picMk id="2" creationId="{A35595B6-DBC2-4E9C-B457-3C1FF3716BA8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3:48.013" v="2870" actId="1076"/>
        <pc:sldMkLst>
          <pc:docMk/>
          <pc:sldMk cId="0" sldId="845"/>
        </pc:sldMkLst>
        <pc:spChg chg="add mod">
          <ac:chgData name="Miller, Kristin" userId="19ce19e3-2a00-4ec6-b4d2-88964d70d18a" providerId="ADAL" clId="{0BEE93ED-9670-4075-8FB6-8FA9AD118D53}" dt="2024-03-17T04:55:40.909" v="1197" actId="20577"/>
          <ac:spMkLst>
            <pc:docMk/>
            <pc:sldMk cId="0" sldId="845"/>
            <ac:spMk id="3" creationId="{544326EE-DAA8-E8CF-8BDA-FD3087DD043E}"/>
          </ac:spMkLst>
        </pc:spChg>
        <pc:spChg chg="del">
          <ac:chgData name="Miller, Kristin" userId="19ce19e3-2a00-4ec6-b4d2-88964d70d18a" providerId="ADAL" clId="{0BEE93ED-9670-4075-8FB6-8FA9AD118D53}" dt="2024-03-17T04:55:43.367" v="1198" actId="478"/>
          <ac:spMkLst>
            <pc:docMk/>
            <pc:sldMk cId="0" sldId="845"/>
            <ac:spMk id="172034" creationId="{3C07D143-37C4-44F5-A639-3FD528625DEB}"/>
          </ac:spMkLst>
        </pc:spChg>
        <pc:picChg chg="mod">
          <ac:chgData name="Miller, Kristin" userId="19ce19e3-2a00-4ec6-b4d2-88964d70d18a" providerId="ADAL" clId="{0BEE93ED-9670-4075-8FB6-8FA9AD118D53}" dt="2024-03-17T20:33:48.013" v="2870" actId="1076"/>
          <ac:picMkLst>
            <pc:docMk/>
            <pc:sldMk cId="0" sldId="845"/>
            <ac:picMk id="2" creationId="{3A881B89-616D-4BD7-B428-66EEB5DB8B30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34:10.602" v="2890" actId="1076"/>
        <pc:sldMkLst>
          <pc:docMk/>
          <pc:sldMk cId="0" sldId="846"/>
        </pc:sldMkLst>
        <pc:spChg chg="add mod">
          <ac:chgData name="Miller, Kristin" userId="19ce19e3-2a00-4ec6-b4d2-88964d70d18a" providerId="ADAL" clId="{0BEE93ED-9670-4075-8FB6-8FA9AD118D53}" dt="2024-03-17T04:55:56.231" v="1210" actId="20577"/>
          <ac:spMkLst>
            <pc:docMk/>
            <pc:sldMk cId="0" sldId="846"/>
            <ac:spMk id="3" creationId="{1FD15F48-A46C-86B5-0EF5-4B51ED13F569}"/>
          </ac:spMkLst>
        </pc:spChg>
        <pc:spChg chg="del">
          <ac:chgData name="Miller, Kristin" userId="19ce19e3-2a00-4ec6-b4d2-88964d70d18a" providerId="ADAL" clId="{0BEE93ED-9670-4075-8FB6-8FA9AD118D53}" dt="2024-03-17T04:56:00.328" v="1211" actId="478"/>
          <ac:spMkLst>
            <pc:docMk/>
            <pc:sldMk cId="0" sldId="846"/>
            <ac:spMk id="174082" creationId="{FD2DB80A-8792-4123-86EB-5FB3E61D325C}"/>
          </ac:spMkLst>
        </pc:spChg>
        <pc:picChg chg="mod">
          <ac:chgData name="Miller, Kristin" userId="19ce19e3-2a00-4ec6-b4d2-88964d70d18a" providerId="ADAL" clId="{0BEE93ED-9670-4075-8FB6-8FA9AD118D53}" dt="2024-03-17T20:34:10.602" v="2890" actId="1076"/>
          <ac:picMkLst>
            <pc:docMk/>
            <pc:sldMk cId="0" sldId="846"/>
            <ac:picMk id="2" creationId="{1CAC237D-37EF-4754-9C44-98723FD1CDA9}"/>
          </ac:picMkLst>
        </pc:picChg>
      </pc:sldChg>
      <pc:sldChg chg="addSp delSp modSp mod">
        <pc:chgData name="Miller, Kristin" userId="19ce19e3-2a00-4ec6-b4d2-88964d70d18a" providerId="ADAL" clId="{0BEE93ED-9670-4075-8FB6-8FA9AD118D53}" dt="2024-03-17T20:27:27.577" v="2524" actId="1076"/>
        <pc:sldMkLst>
          <pc:docMk/>
          <pc:sldMk cId="834091204" sldId="847"/>
        </pc:sldMkLst>
        <pc:spChg chg="del">
          <ac:chgData name="Miller, Kristin" userId="19ce19e3-2a00-4ec6-b4d2-88964d70d18a" providerId="ADAL" clId="{0BEE93ED-9670-4075-8FB6-8FA9AD118D53}" dt="2024-03-17T04:50:46.265" v="943" actId="478"/>
          <ac:spMkLst>
            <pc:docMk/>
            <pc:sldMk cId="834091204" sldId="847"/>
            <ac:spMk id="3" creationId="{AEE64632-ACF6-46F4-A208-4866C1D7F32A}"/>
          </ac:spMkLst>
        </pc:spChg>
        <pc:spChg chg="add mod">
          <ac:chgData name="Miller, Kristin" userId="19ce19e3-2a00-4ec6-b4d2-88964d70d18a" providerId="ADAL" clId="{0BEE93ED-9670-4075-8FB6-8FA9AD118D53}" dt="2024-03-17T04:50:43.341" v="942" actId="20577"/>
          <ac:spMkLst>
            <pc:docMk/>
            <pc:sldMk cId="834091204" sldId="847"/>
            <ac:spMk id="4" creationId="{E1C45478-D241-84BF-1612-A4FC84B0D43F}"/>
          </ac:spMkLst>
        </pc:spChg>
        <pc:picChg chg="mod">
          <ac:chgData name="Miller, Kristin" userId="19ce19e3-2a00-4ec6-b4d2-88964d70d18a" providerId="ADAL" clId="{0BEE93ED-9670-4075-8FB6-8FA9AD118D53}" dt="2024-03-17T20:27:27.577" v="2524" actId="1076"/>
          <ac:picMkLst>
            <pc:docMk/>
            <pc:sldMk cId="834091204" sldId="847"/>
            <ac:picMk id="2" creationId="{9EBFE710-9C01-4EA7-877E-85CFF9334B3A}"/>
          </ac:picMkLst>
        </pc:picChg>
      </pc:sldChg>
    </pc:docChg>
  </pc:docChgLst>
  <pc:docChgLst>
    <pc:chgData name="Smith, Clara" userId="7ca238b2-c7b0-4a1b-9470-2b593decc5b1" providerId="ADAL" clId="{B01E7EEA-C412-40A3-95F3-BECF3BC5CB08}"/>
    <pc:docChg chg="custSel modSld">
      <pc:chgData name="Smith, Clara" userId="7ca238b2-c7b0-4a1b-9470-2b593decc5b1" providerId="ADAL" clId="{B01E7EEA-C412-40A3-95F3-BECF3BC5CB08}" dt="2021-10-28T20:25:55.821" v="312"/>
      <pc:docMkLst>
        <pc:docMk/>
      </pc:docMkLst>
      <pc:sldChg chg="modSp mod modAnim">
        <pc:chgData name="Smith, Clara" userId="7ca238b2-c7b0-4a1b-9470-2b593decc5b1" providerId="ADAL" clId="{B01E7EEA-C412-40A3-95F3-BECF3BC5CB08}" dt="2021-10-14T17:20:16.298" v="1"/>
        <pc:sldMkLst>
          <pc:docMk/>
          <pc:sldMk cId="0" sldId="633"/>
        </pc:sldMkLst>
        <pc:picChg chg="mod">
          <ac:chgData name="Smith, Clara" userId="7ca238b2-c7b0-4a1b-9470-2b593decc5b1" providerId="ADAL" clId="{B01E7EEA-C412-40A3-95F3-BECF3BC5CB08}" dt="2021-10-14T17:20:11.376" v="0" actId="1076"/>
          <ac:picMkLst>
            <pc:docMk/>
            <pc:sldMk cId="0" sldId="633"/>
            <ac:picMk id="2" creationId="{60CB9B44-1CDB-4FF0-B54D-C0796CFE0623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0:35.068" v="3"/>
        <pc:sldMkLst>
          <pc:docMk/>
          <pc:sldMk cId="0" sldId="634"/>
        </pc:sldMkLst>
        <pc:picChg chg="mod">
          <ac:chgData name="Smith, Clara" userId="7ca238b2-c7b0-4a1b-9470-2b593decc5b1" providerId="ADAL" clId="{B01E7EEA-C412-40A3-95F3-BECF3BC5CB08}" dt="2021-10-14T17:20:31.065" v="2" actId="1076"/>
          <ac:picMkLst>
            <pc:docMk/>
            <pc:sldMk cId="0" sldId="634"/>
            <ac:picMk id="2" creationId="{9D4E1F8E-5277-43CA-80C7-2133BB8316EE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0:59.450" v="5"/>
        <pc:sldMkLst>
          <pc:docMk/>
          <pc:sldMk cId="0" sldId="635"/>
        </pc:sldMkLst>
        <pc:picChg chg="mod">
          <ac:chgData name="Smith, Clara" userId="7ca238b2-c7b0-4a1b-9470-2b593decc5b1" providerId="ADAL" clId="{B01E7EEA-C412-40A3-95F3-BECF3BC5CB08}" dt="2021-10-14T17:20:53.632" v="4" actId="1076"/>
          <ac:picMkLst>
            <pc:docMk/>
            <pc:sldMk cId="0" sldId="635"/>
            <ac:picMk id="2" creationId="{B069B101-7524-447C-868A-ABE899710B7C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1:19.451" v="7"/>
        <pc:sldMkLst>
          <pc:docMk/>
          <pc:sldMk cId="0" sldId="636"/>
        </pc:sldMkLst>
        <pc:picChg chg="mod">
          <ac:chgData name="Smith, Clara" userId="7ca238b2-c7b0-4a1b-9470-2b593decc5b1" providerId="ADAL" clId="{B01E7EEA-C412-40A3-95F3-BECF3BC5CB08}" dt="2021-10-14T17:21:14.311" v="6" actId="1076"/>
          <ac:picMkLst>
            <pc:docMk/>
            <pc:sldMk cId="0" sldId="636"/>
            <ac:picMk id="2" creationId="{02731C65-57EF-4C73-AF0C-2B93F8D39B27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1:45.689" v="9"/>
        <pc:sldMkLst>
          <pc:docMk/>
          <pc:sldMk cId="0" sldId="637"/>
        </pc:sldMkLst>
        <pc:picChg chg="mod">
          <ac:chgData name="Smith, Clara" userId="7ca238b2-c7b0-4a1b-9470-2b593decc5b1" providerId="ADAL" clId="{B01E7EEA-C412-40A3-95F3-BECF3BC5CB08}" dt="2021-10-14T17:21:36.388" v="8" actId="1076"/>
          <ac:picMkLst>
            <pc:docMk/>
            <pc:sldMk cId="0" sldId="637"/>
            <ac:picMk id="2" creationId="{47C1822E-D5E9-4699-9F9E-27CC4D3167CE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2:12.244" v="11"/>
        <pc:sldMkLst>
          <pc:docMk/>
          <pc:sldMk cId="0" sldId="638"/>
        </pc:sldMkLst>
        <pc:picChg chg="mod">
          <ac:chgData name="Smith, Clara" userId="7ca238b2-c7b0-4a1b-9470-2b593decc5b1" providerId="ADAL" clId="{B01E7EEA-C412-40A3-95F3-BECF3BC5CB08}" dt="2021-10-14T17:22:06.608" v="10" actId="1076"/>
          <ac:picMkLst>
            <pc:docMk/>
            <pc:sldMk cId="0" sldId="638"/>
            <ac:picMk id="2" creationId="{B34942D5-A889-4C0E-BBF8-AB2C3703A41F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2:33.780" v="13"/>
        <pc:sldMkLst>
          <pc:docMk/>
          <pc:sldMk cId="0" sldId="639"/>
        </pc:sldMkLst>
        <pc:picChg chg="mod">
          <ac:chgData name="Smith, Clara" userId="7ca238b2-c7b0-4a1b-9470-2b593decc5b1" providerId="ADAL" clId="{B01E7EEA-C412-40A3-95F3-BECF3BC5CB08}" dt="2021-10-14T17:22:27.511" v="12" actId="1076"/>
          <ac:picMkLst>
            <pc:docMk/>
            <pc:sldMk cId="0" sldId="639"/>
            <ac:picMk id="2" creationId="{0463C487-E9DA-4F73-B7C7-8EC16A21EE50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2:54.965" v="15"/>
        <pc:sldMkLst>
          <pc:docMk/>
          <pc:sldMk cId="0" sldId="640"/>
        </pc:sldMkLst>
        <pc:picChg chg="mod">
          <ac:chgData name="Smith, Clara" userId="7ca238b2-c7b0-4a1b-9470-2b593decc5b1" providerId="ADAL" clId="{B01E7EEA-C412-40A3-95F3-BECF3BC5CB08}" dt="2021-10-14T17:22:50.316" v="14" actId="1076"/>
          <ac:picMkLst>
            <pc:docMk/>
            <pc:sldMk cId="0" sldId="640"/>
            <ac:picMk id="2" creationId="{14314536-E12E-467B-99CA-D35D5BFBA3E5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3:36.084" v="19"/>
        <pc:sldMkLst>
          <pc:docMk/>
          <pc:sldMk cId="0" sldId="641"/>
        </pc:sldMkLst>
        <pc:picChg chg="mod">
          <ac:chgData name="Smith, Clara" userId="7ca238b2-c7b0-4a1b-9470-2b593decc5b1" providerId="ADAL" clId="{B01E7EEA-C412-40A3-95F3-BECF3BC5CB08}" dt="2021-10-14T17:23:30.053" v="18" actId="1076"/>
          <ac:picMkLst>
            <pc:docMk/>
            <pc:sldMk cId="0" sldId="641"/>
            <ac:picMk id="2" creationId="{30030748-43B1-40B8-9F50-9E771705EA2C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32:47.513" v="21"/>
        <pc:sldMkLst>
          <pc:docMk/>
          <pc:sldMk cId="0" sldId="642"/>
        </pc:sldMkLst>
        <pc:picChg chg="mod">
          <ac:chgData name="Smith, Clara" userId="7ca238b2-c7b0-4a1b-9470-2b593decc5b1" providerId="ADAL" clId="{B01E7EEA-C412-40A3-95F3-BECF3BC5CB08}" dt="2021-10-14T17:32:41.285" v="20" actId="1076"/>
          <ac:picMkLst>
            <pc:docMk/>
            <pc:sldMk cId="0" sldId="642"/>
            <ac:picMk id="2" creationId="{49039A23-8347-48E5-A867-26574CF0BA83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33:13.042" v="23"/>
        <pc:sldMkLst>
          <pc:docMk/>
          <pc:sldMk cId="0" sldId="643"/>
        </pc:sldMkLst>
        <pc:picChg chg="mod">
          <ac:chgData name="Smith, Clara" userId="7ca238b2-c7b0-4a1b-9470-2b593decc5b1" providerId="ADAL" clId="{B01E7EEA-C412-40A3-95F3-BECF3BC5CB08}" dt="2021-10-14T17:33:08.364" v="22" actId="1076"/>
          <ac:picMkLst>
            <pc:docMk/>
            <pc:sldMk cId="0" sldId="643"/>
            <ac:picMk id="2" creationId="{429F63D1-210C-44C5-BB67-81D59B6C9ABF}"/>
          </ac:picMkLst>
        </pc:picChg>
      </pc:sldChg>
      <pc:sldChg chg="modSp mod">
        <pc:chgData name="Smith, Clara" userId="7ca238b2-c7b0-4a1b-9470-2b593decc5b1" providerId="ADAL" clId="{B01E7EEA-C412-40A3-95F3-BECF3BC5CB08}" dt="2021-10-14T17:33:41.649" v="24" actId="1076"/>
        <pc:sldMkLst>
          <pc:docMk/>
          <pc:sldMk cId="0" sldId="644"/>
        </pc:sldMkLst>
        <pc:picChg chg="mod">
          <ac:chgData name="Smith, Clara" userId="7ca238b2-c7b0-4a1b-9470-2b593decc5b1" providerId="ADAL" clId="{B01E7EEA-C412-40A3-95F3-BECF3BC5CB08}" dt="2021-10-14T17:33:41.649" v="24" actId="1076"/>
          <ac:picMkLst>
            <pc:docMk/>
            <pc:sldMk cId="0" sldId="644"/>
            <ac:picMk id="2" creationId="{076AB125-C025-450D-90AA-8F99E387362E}"/>
          </ac:picMkLst>
        </pc:picChg>
      </pc:sldChg>
      <pc:sldChg chg="delSp modSp mod delAnim modAnim">
        <pc:chgData name="Smith, Clara" userId="7ca238b2-c7b0-4a1b-9470-2b593decc5b1" providerId="ADAL" clId="{B01E7EEA-C412-40A3-95F3-BECF3BC5CB08}" dt="2021-10-14T17:34:22.833" v="27"/>
        <pc:sldMkLst>
          <pc:docMk/>
          <pc:sldMk cId="0" sldId="645"/>
        </pc:sldMkLst>
        <pc:picChg chg="del">
          <ac:chgData name="Smith, Clara" userId="7ca238b2-c7b0-4a1b-9470-2b593decc5b1" providerId="ADAL" clId="{B01E7EEA-C412-40A3-95F3-BECF3BC5CB08}" dt="2021-10-14T17:33:56.968" v="25" actId="478"/>
          <ac:picMkLst>
            <pc:docMk/>
            <pc:sldMk cId="0" sldId="645"/>
            <ac:picMk id="2" creationId="{71C48AEE-646A-45AF-A568-6586F64F88CD}"/>
          </ac:picMkLst>
        </pc:picChg>
        <pc:picChg chg="mod">
          <ac:chgData name="Smith, Clara" userId="7ca238b2-c7b0-4a1b-9470-2b593decc5b1" providerId="ADAL" clId="{B01E7EEA-C412-40A3-95F3-BECF3BC5CB08}" dt="2021-10-14T17:34:16.484" v="26" actId="1076"/>
          <ac:picMkLst>
            <pc:docMk/>
            <pc:sldMk cId="0" sldId="645"/>
            <ac:picMk id="3" creationId="{6A714D11-2220-4778-8208-83743DB29529}"/>
          </ac:picMkLst>
        </pc:picChg>
      </pc:sldChg>
      <pc:sldChg chg="delSp modSp mod delAnim modAnim">
        <pc:chgData name="Smith, Clara" userId="7ca238b2-c7b0-4a1b-9470-2b593decc5b1" providerId="ADAL" clId="{B01E7EEA-C412-40A3-95F3-BECF3BC5CB08}" dt="2021-10-14T17:35:29.935" v="32"/>
        <pc:sldMkLst>
          <pc:docMk/>
          <pc:sldMk cId="0" sldId="646"/>
        </pc:sldMkLst>
        <pc:picChg chg="del">
          <ac:chgData name="Smith, Clara" userId="7ca238b2-c7b0-4a1b-9470-2b593decc5b1" providerId="ADAL" clId="{B01E7EEA-C412-40A3-95F3-BECF3BC5CB08}" dt="2021-10-14T17:34:53.165" v="29" actId="478"/>
          <ac:picMkLst>
            <pc:docMk/>
            <pc:sldMk cId="0" sldId="646"/>
            <ac:picMk id="2" creationId="{CE1E779D-3491-4041-885B-56B24D6876A7}"/>
          </ac:picMkLst>
        </pc:picChg>
        <pc:picChg chg="mod">
          <ac:chgData name="Smith, Clara" userId="7ca238b2-c7b0-4a1b-9470-2b593decc5b1" providerId="ADAL" clId="{B01E7EEA-C412-40A3-95F3-BECF3BC5CB08}" dt="2021-10-14T17:34:49.664" v="28" actId="1076"/>
          <ac:picMkLst>
            <pc:docMk/>
            <pc:sldMk cId="0" sldId="646"/>
            <ac:picMk id="3" creationId="{72749221-FA48-43C1-8F4F-817BA2E2CFDA}"/>
          </ac:picMkLst>
        </pc:picChg>
      </pc:sldChg>
      <pc:sldChg chg="modSp mod modAnim">
        <pc:chgData name="Smith, Clara" userId="7ca238b2-c7b0-4a1b-9470-2b593decc5b1" providerId="ADAL" clId="{B01E7EEA-C412-40A3-95F3-BECF3BC5CB08}" dt="2021-10-15T15:01:46.898" v="34"/>
        <pc:sldMkLst>
          <pc:docMk/>
          <pc:sldMk cId="0" sldId="648"/>
        </pc:sldMkLst>
        <pc:picChg chg="mod">
          <ac:chgData name="Smith, Clara" userId="7ca238b2-c7b0-4a1b-9470-2b593decc5b1" providerId="ADAL" clId="{B01E7EEA-C412-40A3-95F3-BECF3BC5CB08}" dt="2021-10-15T15:01:39.993" v="33" actId="1076"/>
          <ac:picMkLst>
            <pc:docMk/>
            <pc:sldMk cId="0" sldId="648"/>
            <ac:picMk id="2" creationId="{7F4183E8-91C8-4FBF-8998-0CF45300D3A5}"/>
          </ac:picMkLst>
        </pc:picChg>
      </pc:sldChg>
      <pc:sldChg chg="modSp mod modAnim">
        <pc:chgData name="Smith, Clara" userId="7ca238b2-c7b0-4a1b-9470-2b593decc5b1" providerId="ADAL" clId="{B01E7EEA-C412-40A3-95F3-BECF3BC5CB08}" dt="2021-10-15T15:02:10.636" v="36"/>
        <pc:sldMkLst>
          <pc:docMk/>
          <pc:sldMk cId="0" sldId="649"/>
        </pc:sldMkLst>
        <pc:picChg chg="mod">
          <ac:chgData name="Smith, Clara" userId="7ca238b2-c7b0-4a1b-9470-2b593decc5b1" providerId="ADAL" clId="{B01E7EEA-C412-40A3-95F3-BECF3BC5CB08}" dt="2021-10-15T15:02:05.106" v="35" actId="1076"/>
          <ac:picMkLst>
            <pc:docMk/>
            <pc:sldMk cId="0" sldId="649"/>
            <ac:picMk id="2" creationId="{E7326FA7-E64C-43A4-8196-C47C9C2403D5}"/>
          </ac:picMkLst>
        </pc:picChg>
      </pc:sldChg>
      <pc:sldChg chg="delSp modSp mod delAnim modAnim">
        <pc:chgData name="Smith, Clara" userId="7ca238b2-c7b0-4a1b-9470-2b593decc5b1" providerId="ADAL" clId="{B01E7EEA-C412-40A3-95F3-BECF3BC5CB08}" dt="2021-10-15T15:02:46.818" v="39"/>
        <pc:sldMkLst>
          <pc:docMk/>
          <pc:sldMk cId="0" sldId="652"/>
        </pc:sldMkLst>
        <pc:picChg chg="del">
          <ac:chgData name="Smith, Clara" userId="7ca238b2-c7b0-4a1b-9470-2b593decc5b1" providerId="ADAL" clId="{B01E7EEA-C412-40A3-95F3-BECF3BC5CB08}" dt="2021-10-15T15:02:31.460" v="37" actId="21"/>
          <ac:picMkLst>
            <pc:docMk/>
            <pc:sldMk cId="0" sldId="652"/>
            <ac:picMk id="2" creationId="{86A8788D-0ED0-4116-8AC3-313985FC7EAF}"/>
          </ac:picMkLst>
        </pc:picChg>
        <pc:picChg chg="mod">
          <ac:chgData name="Smith, Clara" userId="7ca238b2-c7b0-4a1b-9470-2b593decc5b1" providerId="ADAL" clId="{B01E7EEA-C412-40A3-95F3-BECF3BC5CB08}" dt="2021-10-15T15:02:40.804" v="38" actId="1076"/>
          <ac:picMkLst>
            <pc:docMk/>
            <pc:sldMk cId="0" sldId="652"/>
            <ac:picMk id="3" creationId="{BA274052-46FC-44CC-AFDD-FB90F5982EEC}"/>
          </ac:picMkLst>
        </pc:picChg>
      </pc:sldChg>
      <pc:sldChg chg="modSp mod modAnim">
        <pc:chgData name="Smith, Clara" userId="7ca238b2-c7b0-4a1b-9470-2b593decc5b1" providerId="ADAL" clId="{B01E7EEA-C412-40A3-95F3-BECF3BC5CB08}" dt="2021-10-15T15:03:11.753" v="41"/>
        <pc:sldMkLst>
          <pc:docMk/>
          <pc:sldMk cId="0" sldId="653"/>
        </pc:sldMkLst>
        <pc:picChg chg="mod">
          <ac:chgData name="Smith, Clara" userId="7ca238b2-c7b0-4a1b-9470-2b593decc5b1" providerId="ADAL" clId="{B01E7EEA-C412-40A3-95F3-BECF3BC5CB08}" dt="2021-10-15T15:03:06.774" v="40" actId="1076"/>
          <ac:picMkLst>
            <pc:docMk/>
            <pc:sldMk cId="0" sldId="653"/>
            <ac:picMk id="2" creationId="{F0458EFE-3B5F-46A6-8297-0117C62281D7}"/>
          </ac:picMkLst>
        </pc:picChg>
      </pc:sldChg>
      <pc:sldChg chg="delSp modSp mod delAnim modAnim">
        <pc:chgData name="Smith, Clara" userId="7ca238b2-c7b0-4a1b-9470-2b593decc5b1" providerId="ADAL" clId="{B01E7EEA-C412-40A3-95F3-BECF3BC5CB08}" dt="2021-10-15T15:04:13.159" v="46"/>
        <pc:sldMkLst>
          <pc:docMk/>
          <pc:sldMk cId="0" sldId="654"/>
        </pc:sldMkLst>
        <pc:picChg chg="del">
          <ac:chgData name="Smith, Clara" userId="7ca238b2-c7b0-4a1b-9470-2b593decc5b1" providerId="ADAL" clId="{B01E7EEA-C412-40A3-95F3-BECF3BC5CB08}" dt="2021-10-15T15:03:49.188" v="44" actId="478"/>
          <ac:picMkLst>
            <pc:docMk/>
            <pc:sldMk cId="0" sldId="654"/>
            <ac:picMk id="2" creationId="{430F4EC8-C9BE-415D-98CE-A90ED2E0173B}"/>
          </ac:picMkLst>
        </pc:picChg>
        <pc:picChg chg="mod">
          <ac:chgData name="Smith, Clara" userId="7ca238b2-c7b0-4a1b-9470-2b593decc5b1" providerId="ADAL" clId="{B01E7EEA-C412-40A3-95F3-BECF3BC5CB08}" dt="2021-10-15T15:04:07.631" v="45" actId="1076"/>
          <ac:picMkLst>
            <pc:docMk/>
            <pc:sldMk cId="0" sldId="654"/>
            <ac:picMk id="3" creationId="{77180FA4-71D8-4CCE-AA23-3A0CFFE35D00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4:24.302" v="48"/>
        <pc:sldMkLst>
          <pc:docMk/>
          <pc:sldMk cId="0" sldId="655"/>
        </pc:sldMkLst>
        <pc:picChg chg="mod">
          <ac:chgData name="Smith, Clara" userId="7ca238b2-c7b0-4a1b-9470-2b593decc5b1" providerId="ADAL" clId="{B01E7EEA-C412-40A3-95F3-BECF3BC5CB08}" dt="2021-10-20T14:54:19.236" v="47" actId="1076"/>
          <ac:picMkLst>
            <pc:docMk/>
            <pc:sldMk cId="0" sldId="655"/>
            <ac:picMk id="2" creationId="{A9A7A803-C19A-4200-BAF3-784CB7F06AF7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4:44.614" v="50"/>
        <pc:sldMkLst>
          <pc:docMk/>
          <pc:sldMk cId="0" sldId="656"/>
        </pc:sldMkLst>
        <pc:picChg chg="mod">
          <ac:chgData name="Smith, Clara" userId="7ca238b2-c7b0-4a1b-9470-2b593decc5b1" providerId="ADAL" clId="{B01E7EEA-C412-40A3-95F3-BECF3BC5CB08}" dt="2021-10-20T14:54:40.844" v="49" actId="1076"/>
          <ac:picMkLst>
            <pc:docMk/>
            <pc:sldMk cId="0" sldId="656"/>
            <ac:picMk id="2" creationId="{6BC73230-6F1C-484D-AE47-560096F67B81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5:36.829" v="54"/>
        <pc:sldMkLst>
          <pc:docMk/>
          <pc:sldMk cId="0" sldId="657"/>
        </pc:sldMkLst>
        <pc:picChg chg="mod">
          <ac:chgData name="Smith, Clara" userId="7ca238b2-c7b0-4a1b-9470-2b593decc5b1" providerId="ADAL" clId="{B01E7EEA-C412-40A3-95F3-BECF3BC5CB08}" dt="2021-10-20T14:55:31.901" v="53" actId="1076"/>
          <ac:picMkLst>
            <pc:docMk/>
            <pc:sldMk cId="0" sldId="657"/>
            <ac:picMk id="2" creationId="{B682D41B-8937-487F-A66F-496C09E466ED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6:19.989" v="58"/>
        <pc:sldMkLst>
          <pc:docMk/>
          <pc:sldMk cId="0" sldId="658"/>
        </pc:sldMkLst>
        <pc:picChg chg="mod">
          <ac:chgData name="Smith, Clara" userId="7ca238b2-c7b0-4a1b-9470-2b593decc5b1" providerId="ADAL" clId="{B01E7EEA-C412-40A3-95F3-BECF3BC5CB08}" dt="2021-10-20T14:56:15.386" v="57" actId="1076"/>
          <ac:picMkLst>
            <pc:docMk/>
            <pc:sldMk cId="0" sldId="658"/>
            <ac:picMk id="2" creationId="{80C4DC85-9E32-4DEC-AEB7-13B2A8ED2CF4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6:44.581" v="60"/>
        <pc:sldMkLst>
          <pc:docMk/>
          <pc:sldMk cId="0" sldId="659"/>
        </pc:sldMkLst>
        <pc:picChg chg="mod">
          <ac:chgData name="Smith, Clara" userId="7ca238b2-c7b0-4a1b-9470-2b593decc5b1" providerId="ADAL" clId="{B01E7EEA-C412-40A3-95F3-BECF3BC5CB08}" dt="2021-10-20T14:56:38.639" v="59" actId="1076"/>
          <ac:picMkLst>
            <pc:docMk/>
            <pc:sldMk cId="0" sldId="659"/>
            <ac:picMk id="2" creationId="{FA58EB8F-D502-4265-8982-564F39361E12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7:12.558" v="62"/>
        <pc:sldMkLst>
          <pc:docMk/>
          <pc:sldMk cId="0" sldId="660"/>
        </pc:sldMkLst>
        <pc:picChg chg="mod">
          <ac:chgData name="Smith, Clara" userId="7ca238b2-c7b0-4a1b-9470-2b593decc5b1" providerId="ADAL" clId="{B01E7EEA-C412-40A3-95F3-BECF3BC5CB08}" dt="2021-10-20T14:57:08.056" v="61" actId="1076"/>
          <ac:picMkLst>
            <pc:docMk/>
            <pc:sldMk cId="0" sldId="660"/>
            <ac:picMk id="2" creationId="{C78578D1-E0E6-4310-B79B-7338C761D64A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7:40.724" v="64"/>
        <pc:sldMkLst>
          <pc:docMk/>
          <pc:sldMk cId="0" sldId="661"/>
        </pc:sldMkLst>
        <pc:picChg chg="mod">
          <ac:chgData name="Smith, Clara" userId="7ca238b2-c7b0-4a1b-9470-2b593decc5b1" providerId="ADAL" clId="{B01E7EEA-C412-40A3-95F3-BECF3BC5CB08}" dt="2021-10-20T14:57:35.347" v="63" actId="1076"/>
          <ac:picMkLst>
            <pc:docMk/>
            <pc:sldMk cId="0" sldId="661"/>
            <ac:picMk id="2" creationId="{3C5D5498-A76A-4A2A-978A-9CAFA3B5BF0E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8:00.454" v="66"/>
        <pc:sldMkLst>
          <pc:docMk/>
          <pc:sldMk cId="0" sldId="662"/>
        </pc:sldMkLst>
        <pc:picChg chg="mod">
          <ac:chgData name="Smith, Clara" userId="7ca238b2-c7b0-4a1b-9470-2b593decc5b1" providerId="ADAL" clId="{B01E7EEA-C412-40A3-95F3-BECF3BC5CB08}" dt="2021-10-20T14:57:56.450" v="65" actId="1076"/>
          <ac:picMkLst>
            <pc:docMk/>
            <pc:sldMk cId="0" sldId="662"/>
            <ac:picMk id="2" creationId="{E0746E08-33C0-48D6-9961-CAA5D4D47179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8:19.917" v="68"/>
        <pc:sldMkLst>
          <pc:docMk/>
          <pc:sldMk cId="0" sldId="663"/>
        </pc:sldMkLst>
        <pc:picChg chg="mod">
          <ac:chgData name="Smith, Clara" userId="7ca238b2-c7b0-4a1b-9470-2b593decc5b1" providerId="ADAL" clId="{B01E7EEA-C412-40A3-95F3-BECF3BC5CB08}" dt="2021-10-20T14:58:15.408" v="67" actId="1076"/>
          <ac:picMkLst>
            <pc:docMk/>
            <pc:sldMk cId="0" sldId="663"/>
            <ac:picMk id="2" creationId="{869DBBD1-3D8F-43F9-BC40-09BFFB03BFAF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8:40.257" v="70"/>
        <pc:sldMkLst>
          <pc:docMk/>
          <pc:sldMk cId="0" sldId="664"/>
        </pc:sldMkLst>
        <pc:picChg chg="mod">
          <ac:chgData name="Smith, Clara" userId="7ca238b2-c7b0-4a1b-9470-2b593decc5b1" providerId="ADAL" clId="{B01E7EEA-C412-40A3-95F3-BECF3BC5CB08}" dt="2021-10-20T14:58:34.870" v="69" actId="1076"/>
          <ac:picMkLst>
            <pc:docMk/>
            <pc:sldMk cId="0" sldId="664"/>
            <ac:picMk id="2" creationId="{40AFEE99-0DF5-47AD-B4F7-4FD1FC86FCF0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8:58.330" v="72"/>
        <pc:sldMkLst>
          <pc:docMk/>
          <pc:sldMk cId="0" sldId="665"/>
        </pc:sldMkLst>
        <pc:picChg chg="mod">
          <ac:chgData name="Smith, Clara" userId="7ca238b2-c7b0-4a1b-9470-2b593decc5b1" providerId="ADAL" clId="{B01E7EEA-C412-40A3-95F3-BECF3BC5CB08}" dt="2021-10-20T14:58:53.457" v="71" actId="1076"/>
          <ac:picMkLst>
            <pc:docMk/>
            <pc:sldMk cId="0" sldId="665"/>
            <ac:picMk id="2" creationId="{275CE0DC-A243-4566-8EA0-7AA6A0F15CC1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9:37.689" v="76"/>
        <pc:sldMkLst>
          <pc:docMk/>
          <pc:sldMk cId="0" sldId="666"/>
        </pc:sldMkLst>
        <pc:picChg chg="mod">
          <ac:chgData name="Smith, Clara" userId="7ca238b2-c7b0-4a1b-9470-2b593decc5b1" providerId="ADAL" clId="{B01E7EEA-C412-40A3-95F3-BECF3BC5CB08}" dt="2021-10-20T14:59:33.743" v="75" actId="1076"/>
          <ac:picMkLst>
            <pc:docMk/>
            <pc:sldMk cId="0" sldId="666"/>
            <ac:picMk id="2" creationId="{73940EC9-81F0-4224-8FB1-17FB6EDD7A42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9:56.880" v="78"/>
        <pc:sldMkLst>
          <pc:docMk/>
          <pc:sldMk cId="0" sldId="668"/>
        </pc:sldMkLst>
        <pc:picChg chg="mod">
          <ac:chgData name="Smith, Clara" userId="7ca238b2-c7b0-4a1b-9470-2b593decc5b1" providerId="ADAL" clId="{B01E7EEA-C412-40A3-95F3-BECF3BC5CB08}" dt="2021-10-20T14:59:52.114" v="77" actId="1076"/>
          <ac:picMkLst>
            <pc:docMk/>
            <pc:sldMk cId="0" sldId="668"/>
            <ac:picMk id="2" creationId="{F8EBF488-570A-4FA4-B269-18FF0CDC0806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0:20.443" v="80"/>
        <pc:sldMkLst>
          <pc:docMk/>
          <pc:sldMk cId="0" sldId="669"/>
        </pc:sldMkLst>
        <pc:picChg chg="mod">
          <ac:chgData name="Smith, Clara" userId="7ca238b2-c7b0-4a1b-9470-2b593decc5b1" providerId="ADAL" clId="{B01E7EEA-C412-40A3-95F3-BECF3BC5CB08}" dt="2021-10-20T15:00:15.724" v="79" actId="1076"/>
          <ac:picMkLst>
            <pc:docMk/>
            <pc:sldMk cId="0" sldId="669"/>
            <ac:picMk id="2" creationId="{2C6F59D4-4928-4666-A4DD-EB4A2758E991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0:41.339" v="82"/>
        <pc:sldMkLst>
          <pc:docMk/>
          <pc:sldMk cId="0" sldId="671"/>
        </pc:sldMkLst>
        <pc:picChg chg="mod">
          <ac:chgData name="Smith, Clara" userId="7ca238b2-c7b0-4a1b-9470-2b593decc5b1" providerId="ADAL" clId="{B01E7EEA-C412-40A3-95F3-BECF3BC5CB08}" dt="2021-10-20T15:00:36.886" v="81" actId="1076"/>
          <ac:picMkLst>
            <pc:docMk/>
            <pc:sldMk cId="0" sldId="671"/>
            <ac:picMk id="2" creationId="{CF6A2D21-F556-4729-A8AE-47F0326E7A77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0:58.907" v="84"/>
        <pc:sldMkLst>
          <pc:docMk/>
          <pc:sldMk cId="0" sldId="672"/>
        </pc:sldMkLst>
        <pc:picChg chg="mod">
          <ac:chgData name="Smith, Clara" userId="7ca238b2-c7b0-4a1b-9470-2b593decc5b1" providerId="ADAL" clId="{B01E7EEA-C412-40A3-95F3-BECF3BC5CB08}" dt="2021-10-20T15:00:54.958" v="83" actId="1076"/>
          <ac:picMkLst>
            <pc:docMk/>
            <pc:sldMk cId="0" sldId="672"/>
            <ac:picMk id="2" creationId="{47852BD1-5E05-476E-B6F8-A01A54F68445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1:20.148" v="86"/>
        <pc:sldMkLst>
          <pc:docMk/>
          <pc:sldMk cId="0" sldId="673"/>
        </pc:sldMkLst>
        <pc:picChg chg="mod">
          <ac:chgData name="Smith, Clara" userId="7ca238b2-c7b0-4a1b-9470-2b593decc5b1" providerId="ADAL" clId="{B01E7EEA-C412-40A3-95F3-BECF3BC5CB08}" dt="2021-10-20T15:01:16.366" v="85" actId="1076"/>
          <ac:picMkLst>
            <pc:docMk/>
            <pc:sldMk cId="0" sldId="673"/>
            <ac:picMk id="2" creationId="{A0F0C529-76FE-49CE-AEC5-50A9B7A6B90D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1:39.635" v="88"/>
        <pc:sldMkLst>
          <pc:docMk/>
          <pc:sldMk cId="0" sldId="674"/>
        </pc:sldMkLst>
        <pc:picChg chg="mod">
          <ac:chgData name="Smith, Clara" userId="7ca238b2-c7b0-4a1b-9470-2b593decc5b1" providerId="ADAL" clId="{B01E7EEA-C412-40A3-95F3-BECF3BC5CB08}" dt="2021-10-20T15:01:34.802" v="87" actId="1076"/>
          <ac:picMkLst>
            <pc:docMk/>
            <pc:sldMk cId="0" sldId="674"/>
            <ac:picMk id="2" creationId="{952034E0-A284-46D4-935A-0821B76E5887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1:59.959" v="90"/>
        <pc:sldMkLst>
          <pc:docMk/>
          <pc:sldMk cId="0" sldId="675"/>
        </pc:sldMkLst>
        <pc:picChg chg="mod">
          <ac:chgData name="Smith, Clara" userId="7ca238b2-c7b0-4a1b-9470-2b593decc5b1" providerId="ADAL" clId="{B01E7EEA-C412-40A3-95F3-BECF3BC5CB08}" dt="2021-10-20T15:01:54.980" v="89" actId="1076"/>
          <ac:picMkLst>
            <pc:docMk/>
            <pc:sldMk cId="0" sldId="675"/>
            <ac:picMk id="2" creationId="{E9013629-5CAE-480A-A431-4D2A84976FE8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2:22.521" v="92"/>
        <pc:sldMkLst>
          <pc:docMk/>
          <pc:sldMk cId="0" sldId="676"/>
        </pc:sldMkLst>
        <pc:picChg chg="mod">
          <ac:chgData name="Smith, Clara" userId="7ca238b2-c7b0-4a1b-9470-2b593decc5b1" providerId="ADAL" clId="{B01E7EEA-C412-40A3-95F3-BECF3BC5CB08}" dt="2021-10-20T15:02:16.669" v="91" actId="1076"/>
          <ac:picMkLst>
            <pc:docMk/>
            <pc:sldMk cId="0" sldId="676"/>
            <ac:picMk id="2" creationId="{87565413-43AA-4DF1-BB2D-02E95B36D2CF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2:42.702" v="94"/>
        <pc:sldMkLst>
          <pc:docMk/>
          <pc:sldMk cId="0" sldId="677"/>
        </pc:sldMkLst>
        <pc:picChg chg="mod">
          <ac:chgData name="Smith, Clara" userId="7ca238b2-c7b0-4a1b-9470-2b593decc5b1" providerId="ADAL" clId="{B01E7EEA-C412-40A3-95F3-BECF3BC5CB08}" dt="2021-10-20T15:02:37.667" v="93" actId="1076"/>
          <ac:picMkLst>
            <pc:docMk/>
            <pc:sldMk cId="0" sldId="677"/>
            <ac:picMk id="2" creationId="{8CEA29A4-5CC7-45D1-B732-89F09B465BBC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3:30.666" v="98"/>
        <pc:sldMkLst>
          <pc:docMk/>
          <pc:sldMk cId="0" sldId="678"/>
        </pc:sldMkLst>
        <pc:picChg chg="mod">
          <ac:chgData name="Smith, Clara" userId="7ca238b2-c7b0-4a1b-9470-2b593decc5b1" providerId="ADAL" clId="{B01E7EEA-C412-40A3-95F3-BECF3BC5CB08}" dt="2021-10-20T15:03:26.167" v="97" actId="1076"/>
          <ac:picMkLst>
            <pc:docMk/>
            <pc:sldMk cId="0" sldId="678"/>
            <ac:picMk id="2" creationId="{FE9FB1DE-E90A-446E-87BD-6361A8C0359D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3:50.087" v="100"/>
        <pc:sldMkLst>
          <pc:docMk/>
          <pc:sldMk cId="0" sldId="679"/>
        </pc:sldMkLst>
        <pc:picChg chg="mod">
          <ac:chgData name="Smith, Clara" userId="7ca238b2-c7b0-4a1b-9470-2b593decc5b1" providerId="ADAL" clId="{B01E7EEA-C412-40A3-95F3-BECF3BC5CB08}" dt="2021-10-20T15:03:45.782" v="99" actId="1076"/>
          <ac:picMkLst>
            <pc:docMk/>
            <pc:sldMk cId="0" sldId="679"/>
            <ac:picMk id="2" creationId="{56291C9F-C2DF-4EB7-9A7C-C9136688F271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4:09.665" v="102"/>
        <pc:sldMkLst>
          <pc:docMk/>
          <pc:sldMk cId="0" sldId="680"/>
        </pc:sldMkLst>
        <pc:picChg chg="mod">
          <ac:chgData name="Smith, Clara" userId="7ca238b2-c7b0-4a1b-9470-2b593decc5b1" providerId="ADAL" clId="{B01E7EEA-C412-40A3-95F3-BECF3BC5CB08}" dt="2021-10-20T15:04:05.057" v="101" actId="1076"/>
          <ac:picMkLst>
            <pc:docMk/>
            <pc:sldMk cId="0" sldId="680"/>
            <ac:picMk id="2" creationId="{BD9BAEB7-1A1B-4BAD-8304-A563C674A947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4:28.538" v="104"/>
        <pc:sldMkLst>
          <pc:docMk/>
          <pc:sldMk cId="0" sldId="681"/>
        </pc:sldMkLst>
        <pc:picChg chg="mod">
          <ac:chgData name="Smith, Clara" userId="7ca238b2-c7b0-4a1b-9470-2b593decc5b1" providerId="ADAL" clId="{B01E7EEA-C412-40A3-95F3-BECF3BC5CB08}" dt="2021-10-20T15:04:24.365" v="103" actId="1076"/>
          <ac:picMkLst>
            <pc:docMk/>
            <pc:sldMk cId="0" sldId="681"/>
            <ac:picMk id="2" creationId="{2E2B2D5D-D549-4AB6-8007-1D2E7D2DAFE1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5:08.088" v="108"/>
        <pc:sldMkLst>
          <pc:docMk/>
          <pc:sldMk cId="0" sldId="683"/>
        </pc:sldMkLst>
        <pc:picChg chg="mod">
          <ac:chgData name="Smith, Clara" userId="7ca238b2-c7b0-4a1b-9470-2b593decc5b1" providerId="ADAL" clId="{B01E7EEA-C412-40A3-95F3-BECF3BC5CB08}" dt="2021-10-20T15:05:03.203" v="107" actId="1076"/>
          <ac:picMkLst>
            <pc:docMk/>
            <pc:sldMk cId="0" sldId="683"/>
            <ac:picMk id="2" creationId="{B14F69B2-9D3A-4931-A5D6-9E52CE30D63B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5:26.654" v="110"/>
        <pc:sldMkLst>
          <pc:docMk/>
          <pc:sldMk cId="0" sldId="684"/>
        </pc:sldMkLst>
        <pc:picChg chg="mod">
          <ac:chgData name="Smith, Clara" userId="7ca238b2-c7b0-4a1b-9470-2b593decc5b1" providerId="ADAL" clId="{B01E7EEA-C412-40A3-95F3-BECF3BC5CB08}" dt="2021-10-20T15:05:22.708" v="109" actId="1076"/>
          <ac:picMkLst>
            <pc:docMk/>
            <pc:sldMk cId="0" sldId="684"/>
            <ac:picMk id="2" creationId="{264D83AD-2675-401A-915D-3F5BF4D07B38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5:59.064" v="112"/>
        <pc:sldMkLst>
          <pc:docMk/>
          <pc:sldMk cId="0" sldId="685"/>
        </pc:sldMkLst>
        <pc:picChg chg="mod">
          <ac:chgData name="Smith, Clara" userId="7ca238b2-c7b0-4a1b-9470-2b593decc5b1" providerId="ADAL" clId="{B01E7EEA-C412-40A3-95F3-BECF3BC5CB08}" dt="2021-10-20T15:05:44.412" v="111" actId="1076"/>
          <ac:picMkLst>
            <pc:docMk/>
            <pc:sldMk cId="0" sldId="685"/>
            <ac:picMk id="2" creationId="{8C13774F-7496-430F-9E7A-7F3311F84BF2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6:16.180" v="114"/>
        <pc:sldMkLst>
          <pc:docMk/>
          <pc:sldMk cId="0" sldId="686"/>
        </pc:sldMkLst>
        <pc:picChg chg="mod">
          <ac:chgData name="Smith, Clara" userId="7ca238b2-c7b0-4a1b-9470-2b593decc5b1" providerId="ADAL" clId="{B01E7EEA-C412-40A3-95F3-BECF3BC5CB08}" dt="2021-10-20T15:06:12.161" v="113" actId="1076"/>
          <ac:picMkLst>
            <pc:docMk/>
            <pc:sldMk cId="0" sldId="686"/>
            <ac:picMk id="2" creationId="{30BD1A66-AFD4-433A-9EF0-B68C400D8630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6:32.842" v="116"/>
        <pc:sldMkLst>
          <pc:docMk/>
          <pc:sldMk cId="0" sldId="687"/>
        </pc:sldMkLst>
        <pc:picChg chg="mod">
          <ac:chgData name="Smith, Clara" userId="7ca238b2-c7b0-4a1b-9470-2b593decc5b1" providerId="ADAL" clId="{B01E7EEA-C412-40A3-95F3-BECF3BC5CB08}" dt="2021-10-20T15:06:29.006" v="115" actId="1076"/>
          <ac:picMkLst>
            <pc:docMk/>
            <pc:sldMk cId="0" sldId="687"/>
            <ac:picMk id="2" creationId="{CE5A39CF-2E2D-45C8-B4E9-B667D3B18EBF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6:51.375" v="118"/>
        <pc:sldMkLst>
          <pc:docMk/>
          <pc:sldMk cId="0" sldId="688"/>
        </pc:sldMkLst>
        <pc:picChg chg="mod">
          <ac:chgData name="Smith, Clara" userId="7ca238b2-c7b0-4a1b-9470-2b593decc5b1" providerId="ADAL" clId="{B01E7EEA-C412-40A3-95F3-BECF3BC5CB08}" dt="2021-10-20T15:06:46.456" v="117" actId="1076"/>
          <ac:picMkLst>
            <pc:docMk/>
            <pc:sldMk cId="0" sldId="688"/>
            <ac:picMk id="2" creationId="{C10E0FBD-06CC-400C-9379-96443843EEDF}"/>
          </ac:picMkLst>
        </pc:picChg>
      </pc:sldChg>
      <pc:sldChg chg="modSp mod modAnim">
        <pc:chgData name="Smith, Clara" userId="7ca238b2-c7b0-4a1b-9470-2b593decc5b1" providerId="ADAL" clId="{B01E7EEA-C412-40A3-95F3-BECF3BC5CB08}" dt="2021-10-21T14:56:17.999" v="120"/>
        <pc:sldMkLst>
          <pc:docMk/>
          <pc:sldMk cId="0" sldId="689"/>
        </pc:sldMkLst>
        <pc:picChg chg="mod">
          <ac:chgData name="Smith, Clara" userId="7ca238b2-c7b0-4a1b-9470-2b593decc5b1" providerId="ADAL" clId="{B01E7EEA-C412-40A3-95F3-BECF3BC5CB08}" dt="2021-10-21T14:56:13.518" v="119" actId="1076"/>
          <ac:picMkLst>
            <pc:docMk/>
            <pc:sldMk cId="0" sldId="689"/>
            <ac:picMk id="2" creationId="{3A58005B-0E4D-421A-BA24-BBEE98A75395}"/>
          </ac:picMkLst>
        </pc:picChg>
      </pc:sldChg>
      <pc:sldChg chg="modSp mod modAnim">
        <pc:chgData name="Smith, Clara" userId="7ca238b2-c7b0-4a1b-9470-2b593decc5b1" providerId="ADAL" clId="{B01E7EEA-C412-40A3-95F3-BECF3BC5CB08}" dt="2021-10-21T14:56:41.947" v="122"/>
        <pc:sldMkLst>
          <pc:docMk/>
          <pc:sldMk cId="0" sldId="690"/>
        </pc:sldMkLst>
        <pc:picChg chg="mod">
          <ac:chgData name="Smith, Clara" userId="7ca238b2-c7b0-4a1b-9470-2b593decc5b1" providerId="ADAL" clId="{B01E7EEA-C412-40A3-95F3-BECF3BC5CB08}" dt="2021-10-21T14:56:31.020" v="121" actId="1076"/>
          <ac:picMkLst>
            <pc:docMk/>
            <pc:sldMk cId="0" sldId="690"/>
            <ac:picMk id="2" creationId="{5022CCAA-EB4D-4A3B-B3B6-1D6DE2EE3ABC}"/>
          </ac:picMkLst>
        </pc:picChg>
      </pc:sldChg>
      <pc:sldChg chg="modSp mod modAnim">
        <pc:chgData name="Smith, Clara" userId="7ca238b2-c7b0-4a1b-9470-2b593decc5b1" providerId="ADAL" clId="{B01E7EEA-C412-40A3-95F3-BECF3BC5CB08}" dt="2021-10-21T14:57:28.890" v="126"/>
        <pc:sldMkLst>
          <pc:docMk/>
          <pc:sldMk cId="0" sldId="691"/>
        </pc:sldMkLst>
        <pc:picChg chg="mod">
          <ac:chgData name="Smith, Clara" userId="7ca238b2-c7b0-4a1b-9470-2b593decc5b1" providerId="ADAL" clId="{B01E7EEA-C412-40A3-95F3-BECF3BC5CB08}" dt="2021-10-21T14:57:19.095" v="125" actId="1076"/>
          <ac:picMkLst>
            <pc:docMk/>
            <pc:sldMk cId="0" sldId="691"/>
            <ac:picMk id="2" creationId="{417F4C3B-D934-45E4-9CAC-9001A284B662}"/>
          </ac:picMkLst>
        </pc:picChg>
      </pc:sldChg>
      <pc:sldChg chg="modSp mod modAnim">
        <pc:chgData name="Smith, Clara" userId="7ca238b2-c7b0-4a1b-9470-2b593decc5b1" providerId="ADAL" clId="{B01E7EEA-C412-40A3-95F3-BECF3BC5CB08}" dt="2021-10-21T14:58:39.754" v="128"/>
        <pc:sldMkLst>
          <pc:docMk/>
          <pc:sldMk cId="0" sldId="692"/>
        </pc:sldMkLst>
        <pc:picChg chg="mod">
          <ac:chgData name="Smith, Clara" userId="7ca238b2-c7b0-4a1b-9470-2b593decc5b1" providerId="ADAL" clId="{B01E7EEA-C412-40A3-95F3-BECF3BC5CB08}" dt="2021-10-21T14:58:33.711" v="127" actId="1076"/>
          <ac:picMkLst>
            <pc:docMk/>
            <pc:sldMk cId="0" sldId="692"/>
            <ac:picMk id="2" creationId="{716C30BC-6C74-4F37-A8D4-3B8107945CF2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5:07.281" v="132"/>
        <pc:sldMkLst>
          <pc:docMk/>
          <pc:sldMk cId="0" sldId="693"/>
        </pc:sldMkLst>
        <pc:picChg chg="mod">
          <ac:chgData name="Smith, Clara" userId="7ca238b2-c7b0-4a1b-9470-2b593decc5b1" providerId="ADAL" clId="{B01E7EEA-C412-40A3-95F3-BECF3BC5CB08}" dt="2021-10-22T15:04:58.074" v="131" actId="1076"/>
          <ac:picMkLst>
            <pc:docMk/>
            <pc:sldMk cId="0" sldId="693"/>
            <ac:picMk id="2" creationId="{A2081847-1509-48CA-A349-556968E726D5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5:31.354" v="136"/>
        <pc:sldMkLst>
          <pc:docMk/>
          <pc:sldMk cId="0" sldId="694"/>
        </pc:sldMkLst>
        <pc:spChg chg="mod">
          <ac:chgData name="Smith, Clara" userId="7ca238b2-c7b0-4a1b-9470-2b593decc5b1" providerId="ADAL" clId="{B01E7EEA-C412-40A3-95F3-BECF3BC5CB08}" dt="2021-10-22T15:05:22.947" v="134" actId="1076"/>
          <ac:spMkLst>
            <pc:docMk/>
            <pc:sldMk cId="0" sldId="694"/>
            <ac:spMk id="97282" creationId="{51378425-1389-4B0D-8A49-4627834B605B}"/>
          </ac:spMkLst>
        </pc:spChg>
        <pc:picChg chg="mod">
          <ac:chgData name="Smith, Clara" userId="7ca238b2-c7b0-4a1b-9470-2b593decc5b1" providerId="ADAL" clId="{B01E7EEA-C412-40A3-95F3-BECF3BC5CB08}" dt="2021-10-22T15:05:26.672" v="135" actId="1076"/>
          <ac:picMkLst>
            <pc:docMk/>
            <pc:sldMk cId="0" sldId="694"/>
            <ac:picMk id="2" creationId="{50A1B298-27A1-4F27-9A52-E08EAA2D032F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6:26.853" v="142"/>
        <pc:sldMkLst>
          <pc:docMk/>
          <pc:sldMk cId="0" sldId="695"/>
        </pc:sldMkLst>
        <pc:picChg chg="mod">
          <ac:chgData name="Smith, Clara" userId="7ca238b2-c7b0-4a1b-9470-2b593decc5b1" providerId="ADAL" clId="{B01E7EEA-C412-40A3-95F3-BECF3BC5CB08}" dt="2021-10-22T15:06:22.177" v="141" actId="1076"/>
          <ac:picMkLst>
            <pc:docMk/>
            <pc:sldMk cId="0" sldId="695"/>
            <ac:picMk id="2" creationId="{B5B78B27-2823-42B5-B74D-DF6A7CE2C828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6:44.713" v="144"/>
        <pc:sldMkLst>
          <pc:docMk/>
          <pc:sldMk cId="0" sldId="696"/>
        </pc:sldMkLst>
        <pc:picChg chg="mod">
          <ac:chgData name="Smith, Clara" userId="7ca238b2-c7b0-4a1b-9470-2b593decc5b1" providerId="ADAL" clId="{B01E7EEA-C412-40A3-95F3-BECF3BC5CB08}" dt="2021-10-22T15:06:39.872" v="143" actId="1076"/>
          <ac:picMkLst>
            <pc:docMk/>
            <pc:sldMk cId="0" sldId="696"/>
            <ac:picMk id="2" creationId="{47455E98-9B71-48E3-BBC3-7AF302463462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7:21.558" v="148"/>
        <pc:sldMkLst>
          <pc:docMk/>
          <pc:sldMk cId="0" sldId="697"/>
        </pc:sldMkLst>
        <pc:picChg chg="mod">
          <ac:chgData name="Smith, Clara" userId="7ca238b2-c7b0-4a1b-9470-2b593decc5b1" providerId="ADAL" clId="{B01E7EEA-C412-40A3-95F3-BECF3BC5CB08}" dt="2021-10-22T15:07:17.441" v="147" actId="1076"/>
          <ac:picMkLst>
            <pc:docMk/>
            <pc:sldMk cId="0" sldId="697"/>
            <ac:picMk id="2" creationId="{CA47D2C2-90E5-4471-A85D-E8AC2E90C3CB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7:43.037" v="150"/>
        <pc:sldMkLst>
          <pc:docMk/>
          <pc:sldMk cId="0" sldId="698"/>
        </pc:sldMkLst>
        <pc:picChg chg="mod">
          <ac:chgData name="Smith, Clara" userId="7ca238b2-c7b0-4a1b-9470-2b593decc5b1" providerId="ADAL" clId="{B01E7EEA-C412-40A3-95F3-BECF3BC5CB08}" dt="2021-10-22T15:07:38.002" v="149" actId="1076"/>
          <ac:picMkLst>
            <pc:docMk/>
            <pc:sldMk cId="0" sldId="698"/>
            <ac:picMk id="2" creationId="{874CE9E6-3734-44D0-BB33-F314BC475431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8:00.625" v="152"/>
        <pc:sldMkLst>
          <pc:docMk/>
          <pc:sldMk cId="0" sldId="700"/>
        </pc:sldMkLst>
        <pc:picChg chg="mod">
          <ac:chgData name="Smith, Clara" userId="7ca238b2-c7b0-4a1b-9470-2b593decc5b1" providerId="ADAL" clId="{B01E7EEA-C412-40A3-95F3-BECF3BC5CB08}" dt="2021-10-22T15:07:56.823" v="151" actId="1076"/>
          <ac:picMkLst>
            <pc:docMk/>
            <pc:sldMk cId="0" sldId="700"/>
            <ac:picMk id="2" creationId="{31A30DEE-196D-49A8-8613-4D3296EA6CDB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8:21.320" v="154"/>
        <pc:sldMkLst>
          <pc:docMk/>
          <pc:sldMk cId="0" sldId="702"/>
        </pc:sldMkLst>
        <pc:picChg chg="mod">
          <ac:chgData name="Smith, Clara" userId="7ca238b2-c7b0-4a1b-9470-2b593decc5b1" providerId="ADAL" clId="{B01E7EEA-C412-40A3-95F3-BECF3BC5CB08}" dt="2021-10-22T15:08:16.353" v="153" actId="1076"/>
          <ac:picMkLst>
            <pc:docMk/>
            <pc:sldMk cId="0" sldId="702"/>
            <ac:picMk id="2" creationId="{246109E8-8743-46C4-BBE8-4435B8B2D560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9:15.696" v="160"/>
        <pc:sldMkLst>
          <pc:docMk/>
          <pc:sldMk cId="0" sldId="703"/>
        </pc:sldMkLst>
        <pc:picChg chg="mod">
          <ac:chgData name="Smith, Clara" userId="7ca238b2-c7b0-4a1b-9470-2b593decc5b1" providerId="ADAL" clId="{B01E7EEA-C412-40A3-95F3-BECF3BC5CB08}" dt="2021-10-22T15:09:11.717" v="159" actId="1076"/>
          <ac:picMkLst>
            <pc:docMk/>
            <pc:sldMk cId="0" sldId="703"/>
            <ac:picMk id="2" creationId="{671A560B-6BBF-4732-9899-DF0DDB5AE974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9:34.953" v="162"/>
        <pc:sldMkLst>
          <pc:docMk/>
          <pc:sldMk cId="0" sldId="704"/>
        </pc:sldMkLst>
        <pc:picChg chg="mod">
          <ac:chgData name="Smith, Clara" userId="7ca238b2-c7b0-4a1b-9470-2b593decc5b1" providerId="ADAL" clId="{B01E7EEA-C412-40A3-95F3-BECF3BC5CB08}" dt="2021-10-22T15:09:29.389" v="161" actId="1076"/>
          <ac:picMkLst>
            <pc:docMk/>
            <pc:sldMk cId="0" sldId="704"/>
            <ac:picMk id="2" creationId="{794FFF72-C92E-40CB-89F6-4500A139DBD8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3:36.437" v="166"/>
        <pc:sldMkLst>
          <pc:docMk/>
          <pc:sldMk cId="0" sldId="705"/>
        </pc:sldMkLst>
        <pc:picChg chg="mod">
          <ac:chgData name="Smith, Clara" userId="7ca238b2-c7b0-4a1b-9470-2b593decc5b1" providerId="ADAL" clId="{B01E7EEA-C412-40A3-95F3-BECF3BC5CB08}" dt="2021-10-27T15:03:31.700" v="165" actId="1076"/>
          <ac:picMkLst>
            <pc:docMk/>
            <pc:sldMk cId="0" sldId="705"/>
            <ac:picMk id="2" creationId="{BAB8B182-06C2-4401-8053-D623C801D38B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3:56.223" v="168"/>
        <pc:sldMkLst>
          <pc:docMk/>
          <pc:sldMk cId="0" sldId="706"/>
        </pc:sldMkLst>
        <pc:picChg chg="mod">
          <ac:chgData name="Smith, Clara" userId="7ca238b2-c7b0-4a1b-9470-2b593decc5b1" providerId="ADAL" clId="{B01E7EEA-C412-40A3-95F3-BECF3BC5CB08}" dt="2021-10-27T15:03:52.088" v="167" actId="1076"/>
          <ac:picMkLst>
            <pc:docMk/>
            <pc:sldMk cId="0" sldId="706"/>
            <ac:picMk id="2" creationId="{188C7F27-0914-4246-96D0-4376F5A5B32E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4:20.447" v="170"/>
        <pc:sldMkLst>
          <pc:docMk/>
          <pc:sldMk cId="0" sldId="707"/>
        </pc:sldMkLst>
        <pc:picChg chg="mod">
          <ac:chgData name="Smith, Clara" userId="7ca238b2-c7b0-4a1b-9470-2b593decc5b1" providerId="ADAL" clId="{B01E7EEA-C412-40A3-95F3-BECF3BC5CB08}" dt="2021-10-27T15:04:15.325" v="169" actId="1076"/>
          <ac:picMkLst>
            <pc:docMk/>
            <pc:sldMk cId="0" sldId="707"/>
            <ac:picMk id="2" creationId="{C8704AB9-9CAA-4347-B611-D86B96A95929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4:40.846" v="172"/>
        <pc:sldMkLst>
          <pc:docMk/>
          <pc:sldMk cId="0" sldId="708"/>
        </pc:sldMkLst>
        <pc:picChg chg="mod">
          <ac:chgData name="Smith, Clara" userId="7ca238b2-c7b0-4a1b-9470-2b593decc5b1" providerId="ADAL" clId="{B01E7EEA-C412-40A3-95F3-BECF3BC5CB08}" dt="2021-10-27T15:04:34.223" v="171" actId="1076"/>
          <ac:picMkLst>
            <pc:docMk/>
            <pc:sldMk cId="0" sldId="708"/>
            <ac:picMk id="2" creationId="{BDED394A-0DE2-48A7-9C46-DC3E45BBCC27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5:00.579" v="174"/>
        <pc:sldMkLst>
          <pc:docMk/>
          <pc:sldMk cId="0" sldId="709"/>
        </pc:sldMkLst>
        <pc:picChg chg="mod">
          <ac:chgData name="Smith, Clara" userId="7ca238b2-c7b0-4a1b-9470-2b593decc5b1" providerId="ADAL" clId="{B01E7EEA-C412-40A3-95F3-BECF3BC5CB08}" dt="2021-10-27T15:04:56.163" v="173" actId="1076"/>
          <ac:picMkLst>
            <pc:docMk/>
            <pc:sldMk cId="0" sldId="709"/>
            <ac:picMk id="2" creationId="{7926A9BD-DCC2-4205-9B12-90534D57949A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5:23.767" v="176"/>
        <pc:sldMkLst>
          <pc:docMk/>
          <pc:sldMk cId="0" sldId="710"/>
        </pc:sldMkLst>
        <pc:picChg chg="mod">
          <ac:chgData name="Smith, Clara" userId="7ca238b2-c7b0-4a1b-9470-2b593decc5b1" providerId="ADAL" clId="{B01E7EEA-C412-40A3-95F3-BECF3BC5CB08}" dt="2021-10-27T15:05:19.396" v="175" actId="1076"/>
          <ac:picMkLst>
            <pc:docMk/>
            <pc:sldMk cId="0" sldId="710"/>
            <ac:picMk id="2" creationId="{C80B8B62-46EE-4EFC-B256-F511D2FFF626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6:00.279" v="180"/>
        <pc:sldMkLst>
          <pc:docMk/>
          <pc:sldMk cId="0" sldId="711"/>
        </pc:sldMkLst>
        <pc:picChg chg="mod">
          <ac:chgData name="Smith, Clara" userId="7ca238b2-c7b0-4a1b-9470-2b593decc5b1" providerId="ADAL" clId="{B01E7EEA-C412-40A3-95F3-BECF3BC5CB08}" dt="2021-10-27T15:05:56.394" v="179" actId="1076"/>
          <ac:picMkLst>
            <pc:docMk/>
            <pc:sldMk cId="0" sldId="711"/>
            <ac:picMk id="2" creationId="{71018AC2-D2AA-44E6-8BF3-5338E127838E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6:18.371" v="182"/>
        <pc:sldMkLst>
          <pc:docMk/>
          <pc:sldMk cId="0" sldId="712"/>
        </pc:sldMkLst>
        <pc:picChg chg="mod">
          <ac:chgData name="Smith, Clara" userId="7ca238b2-c7b0-4a1b-9470-2b593decc5b1" providerId="ADAL" clId="{B01E7EEA-C412-40A3-95F3-BECF3BC5CB08}" dt="2021-10-27T15:06:13.535" v="181" actId="1076"/>
          <ac:picMkLst>
            <pc:docMk/>
            <pc:sldMk cId="0" sldId="712"/>
            <ac:picMk id="2" creationId="{DEC25C92-C1A4-4474-A91C-52E989332BA3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6:35.429" v="184"/>
        <pc:sldMkLst>
          <pc:docMk/>
          <pc:sldMk cId="0" sldId="713"/>
        </pc:sldMkLst>
        <pc:picChg chg="mod">
          <ac:chgData name="Smith, Clara" userId="7ca238b2-c7b0-4a1b-9470-2b593decc5b1" providerId="ADAL" clId="{B01E7EEA-C412-40A3-95F3-BECF3BC5CB08}" dt="2021-10-27T15:06:30.562" v="183" actId="1076"/>
          <ac:picMkLst>
            <pc:docMk/>
            <pc:sldMk cId="0" sldId="713"/>
            <ac:picMk id="2" creationId="{18D73C05-5122-4D8E-9579-E1D23B89ADBC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6:55.222" v="186"/>
        <pc:sldMkLst>
          <pc:docMk/>
          <pc:sldMk cId="0" sldId="714"/>
        </pc:sldMkLst>
        <pc:picChg chg="mod">
          <ac:chgData name="Smith, Clara" userId="7ca238b2-c7b0-4a1b-9470-2b593decc5b1" providerId="ADAL" clId="{B01E7EEA-C412-40A3-95F3-BECF3BC5CB08}" dt="2021-10-27T15:06:49.400" v="185" actId="1076"/>
          <ac:picMkLst>
            <pc:docMk/>
            <pc:sldMk cId="0" sldId="714"/>
            <ac:picMk id="2" creationId="{13FC2DA2-DDA6-4248-9184-DE6812F17D69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19:03.850" v="188"/>
        <pc:sldMkLst>
          <pc:docMk/>
          <pc:sldMk cId="0" sldId="715"/>
        </pc:sldMkLst>
        <pc:picChg chg="mod">
          <ac:chgData name="Smith, Clara" userId="7ca238b2-c7b0-4a1b-9470-2b593decc5b1" providerId="ADAL" clId="{B01E7EEA-C412-40A3-95F3-BECF3BC5CB08}" dt="2021-10-27T17:18:59.171" v="187" actId="1076"/>
          <ac:picMkLst>
            <pc:docMk/>
            <pc:sldMk cId="0" sldId="715"/>
            <ac:picMk id="2" creationId="{8BC5942F-AB31-4586-B7B0-FA5C258020A4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19:23.466" v="190"/>
        <pc:sldMkLst>
          <pc:docMk/>
          <pc:sldMk cId="0" sldId="716"/>
        </pc:sldMkLst>
        <pc:picChg chg="mod">
          <ac:chgData name="Smith, Clara" userId="7ca238b2-c7b0-4a1b-9470-2b593decc5b1" providerId="ADAL" clId="{B01E7EEA-C412-40A3-95F3-BECF3BC5CB08}" dt="2021-10-27T17:19:18.949" v="189" actId="1076"/>
          <ac:picMkLst>
            <pc:docMk/>
            <pc:sldMk cId="0" sldId="716"/>
            <ac:picMk id="2" creationId="{668ECC66-7889-468E-BA60-4150AD0100DE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19:42.231" v="192"/>
        <pc:sldMkLst>
          <pc:docMk/>
          <pc:sldMk cId="0" sldId="717"/>
        </pc:sldMkLst>
        <pc:picChg chg="mod">
          <ac:chgData name="Smith, Clara" userId="7ca238b2-c7b0-4a1b-9470-2b593decc5b1" providerId="ADAL" clId="{B01E7EEA-C412-40A3-95F3-BECF3BC5CB08}" dt="2021-10-27T17:19:37.377" v="191" actId="1076"/>
          <ac:picMkLst>
            <pc:docMk/>
            <pc:sldMk cId="0" sldId="717"/>
            <ac:picMk id="2" creationId="{FAAAB1DF-E561-4125-A9AA-B049B25DC3A7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20:05.947" v="194"/>
        <pc:sldMkLst>
          <pc:docMk/>
          <pc:sldMk cId="0" sldId="718"/>
        </pc:sldMkLst>
        <pc:picChg chg="mod">
          <ac:chgData name="Smith, Clara" userId="7ca238b2-c7b0-4a1b-9470-2b593decc5b1" providerId="ADAL" clId="{B01E7EEA-C412-40A3-95F3-BECF3BC5CB08}" dt="2021-10-27T17:20:00.945" v="193" actId="1076"/>
          <ac:picMkLst>
            <pc:docMk/>
            <pc:sldMk cId="0" sldId="718"/>
            <ac:picMk id="2" creationId="{5DA11442-9A02-4DC8-BDC5-AB061C417B50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20:32.411" v="196"/>
        <pc:sldMkLst>
          <pc:docMk/>
          <pc:sldMk cId="0" sldId="719"/>
        </pc:sldMkLst>
        <pc:picChg chg="mod">
          <ac:chgData name="Smith, Clara" userId="7ca238b2-c7b0-4a1b-9470-2b593decc5b1" providerId="ADAL" clId="{B01E7EEA-C412-40A3-95F3-BECF3BC5CB08}" dt="2021-10-27T17:20:21.209" v="195" actId="1076"/>
          <ac:picMkLst>
            <pc:docMk/>
            <pc:sldMk cId="0" sldId="719"/>
            <ac:picMk id="2" creationId="{254E531D-5FDD-47D0-BF75-D30D90A6CEE0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20:50.874" v="198"/>
        <pc:sldMkLst>
          <pc:docMk/>
          <pc:sldMk cId="0" sldId="720"/>
        </pc:sldMkLst>
        <pc:picChg chg="mod">
          <ac:chgData name="Smith, Clara" userId="7ca238b2-c7b0-4a1b-9470-2b593decc5b1" providerId="ADAL" clId="{B01E7EEA-C412-40A3-95F3-BECF3BC5CB08}" dt="2021-10-27T17:20:46.125" v="197" actId="1076"/>
          <ac:picMkLst>
            <pc:docMk/>
            <pc:sldMk cId="0" sldId="720"/>
            <ac:picMk id="2" creationId="{E603A28D-0076-4239-9D4A-6AF69F80EC31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21:31.661" v="202"/>
        <pc:sldMkLst>
          <pc:docMk/>
          <pc:sldMk cId="0" sldId="721"/>
        </pc:sldMkLst>
        <pc:picChg chg="mod">
          <ac:chgData name="Smith, Clara" userId="7ca238b2-c7b0-4a1b-9470-2b593decc5b1" providerId="ADAL" clId="{B01E7EEA-C412-40A3-95F3-BECF3BC5CB08}" dt="2021-10-27T17:21:26.788" v="201" actId="1076"/>
          <ac:picMkLst>
            <pc:docMk/>
            <pc:sldMk cId="0" sldId="721"/>
            <ac:picMk id="2" creationId="{D522C77A-8708-4B02-A4AD-C09596279662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6:53.971" v="204"/>
        <pc:sldMkLst>
          <pc:docMk/>
          <pc:sldMk cId="0" sldId="722"/>
        </pc:sldMkLst>
        <pc:picChg chg="mod">
          <ac:chgData name="Smith, Clara" userId="7ca238b2-c7b0-4a1b-9470-2b593decc5b1" providerId="ADAL" clId="{B01E7EEA-C412-40A3-95F3-BECF3BC5CB08}" dt="2021-10-28T20:06:49.449" v="203" actId="1076"/>
          <ac:picMkLst>
            <pc:docMk/>
            <pc:sldMk cId="0" sldId="722"/>
            <ac:picMk id="2" creationId="{FE8B9801-485B-4708-85C8-C8435B2BD14C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7:36.680" v="208"/>
        <pc:sldMkLst>
          <pc:docMk/>
          <pc:sldMk cId="0" sldId="723"/>
        </pc:sldMkLst>
        <pc:picChg chg="mod">
          <ac:chgData name="Smith, Clara" userId="7ca238b2-c7b0-4a1b-9470-2b593decc5b1" providerId="ADAL" clId="{B01E7EEA-C412-40A3-95F3-BECF3BC5CB08}" dt="2021-10-28T20:07:32.511" v="207" actId="1076"/>
          <ac:picMkLst>
            <pc:docMk/>
            <pc:sldMk cId="0" sldId="723"/>
            <ac:picMk id="2" creationId="{3C55121E-0373-48F4-9EE5-26F5A15DCF93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7:58.543" v="210"/>
        <pc:sldMkLst>
          <pc:docMk/>
          <pc:sldMk cId="0" sldId="724"/>
        </pc:sldMkLst>
        <pc:picChg chg="mod">
          <ac:chgData name="Smith, Clara" userId="7ca238b2-c7b0-4a1b-9470-2b593decc5b1" providerId="ADAL" clId="{B01E7EEA-C412-40A3-95F3-BECF3BC5CB08}" dt="2021-10-28T20:07:54.652" v="209" actId="1076"/>
          <ac:picMkLst>
            <pc:docMk/>
            <pc:sldMk cId="0" sldId="724"/>
            <ac:picMk id="2" creationId="{A1C3BE4A-F22C-4B4C-AF33-1A5C269AD4DD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8:18.285" v="212"/>
        <pc:sldMkLst>
          <pc:docMk/>
          <pc:sldMk cId="0" sldId="725"/>
        </pc:sldMkLst>
        <pc:picChg chg="mod">
          <ac:chgData name="Smith, Clara" userId="7ca238b2-c7b0-4a1b-9470-2b593decc5b1" providerId="ADAL" clId="{B01E7EEA-C412-40A3-95F3-BECF3BC5CB08}" dt="2021-10-28T20:08:13.710" v="211" actId="1076"/>
          <ac:picMkLst>
            <pc:docMk/>
            <pc:sldMk cId="0" sldId="725"/>
            <ac:picMk id="2" creationId="{9CD45899-67CB-4417-9228-866D7B8ED1DF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8:39.584" v="214"/>
        <pc:sldMkLst>
          <pc:docMk/>
          <pc:sldMk cId="0" sldId="726"/>
        </pc:sldMkLst>
        <pc:picChg chg="mod">
          <ac:chgData name="Smith, Clara" userId="7ca238b2-c7b0-4a1b-9470-2b593decc5b1" providerId="ADAL" clId="{B01E7EEA-C412-40A3-95F3-BECF3BC5CB08}" dt="2021-10-28T20:08:33.831" v="213" actId="1076"/>
          <ac:picMkLst>
            <pc:docMk/>
            <pc:sldMk cId="0" sldId="726"/>
            <ac:picMk id="2" creationId="{896A932D-428B-4B4D-BAF8-EBC4C0D88470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9:00.396" v="216"/>
        <pc:sldMkLst>
          <pc:docMk/>
          <pc:sldMk cId="0" sldId="727"/>
        </pc:sldMkLst>
        <pc:picChg chg="mod">
          <ac:chgData name="Smith, Clara" userId="7ca238b2-c7b0-4a1b-9470-2b593decc5b1" providerId="ADAL" clId="{B01E7EEA-C412-40A3-95F3-BECF3BC5CB08}" dt="2021-10-28T20:08:55.641" v="215" actId="1076"/>
          <ac:picMkLst>
            <pc:docMk/>
            <pc:sldMk cId="0" sldId="727"/>
            <ac:picMk id="2" creationId="{AB5F3857-A2E0-427B-BA20-AEC277370643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9:46.692" v="220"/>
        <pc:sldMkLst>
          <pc:docMk/>
          <pc:sldMk cId="0" sldId="729"/>
        </pc:sldMkLst>
        <pc:picChg chg="mod">
          <ac:chgData name="Smith, Clara" userId="7ca238b2-c7b0-4a1b-9470-2b593decc5b1" providerId="ADAL" clId="{B01E7EEA-C412-40A3-95F3-BECF3BC5CB08}" dt="2021-10-28T20:09:41.072" v="219" actId="1076"/>
          <ac:picMkLst>
            <pc:docMk/>
            <pc:sldMk cId="0" sldId="729"/>
            <ac:picMk id="2" creationId="{EF3D8894-A097-4EB8-8BBE-2BF2700C31C0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0:08.198" v="222"/>
        <pc:sldMkLst>
          <pc:docMk/>
          <pc:sldMk cId="0" sldId="730"/>
        </pc:sldMkLst>
        <pc:picChg chg="mod">
          <ac:chgData name="Smith, Clara" userId="7ca238b2-c7b0-4a1b-9470-2b593decc5b1" providerId="ADAL" clId="{B01E7EEA-C412-40A3-95F3-BECF3BC5CB08}" dt="2021-10-28T20:10:04.058" v="221" actId="1076"/>
          <ac:picMkLst>
            <pc:docMk/>
            <pc:sldMk cId="0" sldId="730"/>
            <ac:picMk id="2" creationId="{DD0CE4BB-C3DC-499B-A14A-F90756BE841C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0:40.187" v="225"/>
        <pc:sldMkLst>
          <pc:docMk/>
          <pc:sldMk cId="0" sldId="732"/>
        </pc:sldMkLst>
        <pc:picChg chg="mod">
          <ac:chgData name="Smith, Clara" userId="7ca238b2-c7b0-4a1b-9470-2b593decc5b1" providerId="ADAL" clId="{B01E7EEA-C412-40A3-95F3-BECF3BC5CB08}" dt="2021-10-28T20:10:36.660" v="224" actId="1076"/>
          <ac:picMkLst>
            <pc:docMk/>
            <pc:sldMk cId="0" sldId="732"/>
            <ac:picMk id="2" creationId="{B12DE4E6-1B06-43AC-A32D-B3FE0DE5CD58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0:55.965" v="227"/>
        <pc:sldMkLst>
          <pc:docMk/>
          <pc:sldMk cId="0" sldId="733"/>
        </pc:sldMkLst>
        <pc:picChg chg="mod">
          <ac:chgData name="Smith, Clara" userId="7ca238b2-c7b0-4a1b-9470-2b593decc5b1" providerId="ADAL" clId="{B01E7EEA-C412-40A3-95F3-BECF3BC5CB08}" dt="2021-10-28T20:10:52.485" v="226" actId="1076"/>
          <ac:picMkLst>
            <pc:docMk/>
            <pc:sldMk cId="0" sldId="733"/>
            <ac:picMk id="2" creationId="{1A82E375-C51D-4E52-8209-882D8AA23DCE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1:20.252" v="229"/>
        <pc:sldMkLst>
          <pc:docMk/>
          <pc:sldMk cId="0" sldId="734"/>
        </pc:sldMkLst>
        <pc:picChg chg="mod">
          <ac:chgData name="Smith, Clara" userId="7ca238b2-c7b0-4a1b-9470-2b593decc5b1" providerId="ADAL" clId="{B01E7EEA-C412-40A3-95F3-BECF3BC5CB08}" dt="2021-10-28T20:11:15.705" v="228" actId="1076"/>
          <ac:picMkLst>
            <pc:docMk/>
            <pc:sldMk cId="0" sldId="734"/>
            <ac:picMk id="2" creationId="{19E9A9FA-79FA-4240-8FBB-44D20B652CDA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1:37.732" v="231"/>
        <pc:sldMkLst>
          <pc:docMk/>
          <pc:sldMk cId="0" sldId="735"/>
        </pc:sldMkLst>
        <pc:picChg chg="mod">
          <ac:chgData name="Smith, Clara" userId="7ca238b2-c7b0-4a1b-9470-2b593decc5b1" providerId="ADAL" clId="{B01E7EEA-C412-40A3-95F3-BECF3BC5CB08}" dt="2021-10-28T20:11:33.812" v="230" actId="1076"/>
          <ac:picMkLst>
            <pc:docMk/>
            <pc:sldMk cId="0" sldId="735"/>
            <ac:picMk id="2" creationId="{D42D4655-BB72-4650-AAFB-72B7862D3386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2:57.380" v="237"/>
        <pc:sldMkLst>
          <pc:docMk/>
          <pc:sldMk cId="0" sldId="736"/>
        </pc:sldMkLst>
        <pc:picChg chg="mod">
          <ac:chgData name="Smith, Clara" userId="7ca238b2-c7b0-4a1b-9470-2b593decc5b1" providerId="ADAL" clId="{B01E7EEA-C412-40A3-95F3-BECF3BC5CB08}" dt="2021-10-28T20:12:51.206" v="236" actId="1076"/>
          <ac:picMkLst>
            <pc:docMk/>
            <pc:sldMk cId="0" sldId="736"/>
            <ac:picMk id="2" creationId="{243D0772-6031-43CD-86BE-0EDE9F4CFE1A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4:02.183" v="243"/>
        <pc:sldMkLst>
          <pc:docMk/>
          <pc:sldMk cId="0" sldId="737"/>
        </pc:sldMkLst>
        <pc:picChg chg="mod">
          <ac:chgData name="Smith, Clara" userId="7ca238b2-c7b0-4a1b-9470-2b593decc5b1" providerId="ADAL" clId="{B01E7EEA-C412-40A3-95F3-BECF3BC5CB08}" dt="2021-10-28T20:13:57.116" v="242" actId="1076"/>
          <ac:picMkLst>
            <pc:docMk/>
            <pc:sldMk cId="0" sldId="737"/>
            <ac:picMk id="2" creationId="{30D2D1E9-4DDA-4B21-9B56-A8AC2C1BFBC6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4:24.897" v="245"/>
        <pc:sldMkLst>
          <pc:docMk/>
          <pc:sldMk cId="0" sldId="738"/>
        </pc:sldMkLst>
        <pc:picChg chg="mod">
          <ac:chgData name="Smith, Clara" userId="7ca238b2-c7b0-4a1b-9470-2b593decc5b1" providerId="ADAL" clId="{B01E7EEA-C412-40A3-95F3-BECF3BC5CB08}" dt="2021-10-28T20:14:17.084" v="244" actId="1076"/>
          <ac:picMkLst>
            <pc:docMk/>
            <pc:sldMk cId="0" sldId="738"/>
            <ac:picMk id="2" creationId="{44C8203C-9E76-4335-9EAA-DED7BB48ECE9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4:52.191" v="248"/>
        <pc:sldMkLst>
          <pc:docMk/>
          <pc:sldMk cId="0" sldId="739"/>
        </pc:sldMkLst>
        <pc:picChg chg="mod">
          <ac:chgData name="Smith, Clara" userId="7ca238b2-c7b0-4a1b-9470-2b593decc5b1" providerId="ADAL" clId="{B01E7EEA-C412-40A3-95F3-BECF3BC5CB08}" dt="2021-10-28T20:14:47.824" v="247" actId="1076"/>
          <ac:picMkLst>
            <pc:docMk/>
            <pc:sldMk cId="0" sldId="739"/>
            <ac:picMk id="2" creationId="{D80A1611-49D4-4354-AFFF-F5C331FFE8B8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5:17.259" v="250"/>
        <pc:sldMkLst>
          <pc:docMk/>
          <pc:sldMk cId="0" sldId="740"/>
        </pc:sldMkLst>
        <pc:picChg chg="mod">
          <ac:chgData name="Smith, Clara" userId="7ca238b2-c7b0-4a1b-9470-2b593decc5b1" providerId="ADAL" clId="{B01E7EEA-C412-40A3-95F3-BECF3BC5CB08}" dt="2021-10-28T20:15:07.774" v="249" actId="1076"/>
          <ac:picMkLst>
            <pc:docMk/>
            <pc:sldMk cId="0" sldId="740"/>
            <ac:picMk id="2" creationId="{A0CF2671-AD54-4BF9-AD2A-D056CCFA9E5E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5:59.658" v="254"/>
        <pc:sldMkLst>
          <pc:docMk/>
          <pc:sldMk cId="0" sldId="741"/>
        </pc:sldMkLst>
        <pc:picChg chg="mod">
          <ac:chgData name="Smith, Clara" userId="7ca238b2-c7b0-4a1b-9470-2b593decc5b1" providerId="ADAL" clId="{B01E7EEA-C412-40A3-95F3-BECF3BC5CB08}" dt="2021-10-28T20:15:54.198" v="253" actId="1076"/>
          <ac:picMkLst>
            <pc:docMk/>
            <pc:sldMk cId="0" sldId="741"/>
            <ac:picMk id="2" creationId="{A4F0A0B1-5AC4-46FB-ABF3-B9FD11202859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6:19.401" v="256"/>
        <pc:sldMkLst>
          <pc:docMk/>
          <pc:sldMk cId="0" sldId="743"/>
        </pc:sldMkLst>
        <pc:picChg chg="mod">
          <ac:chgData name="Smith, Clara" userId="7ca238b2-c7b0-4a1b-9470-2b593decc5b1" providerId="ADAL" clId="{B01E7EEA-C412-40A3-95F3-BECF3BC5CB08}" dt="2021-10-28T20:16:15.228" v="255" actId="1076"/>
          <ac:picMkLst>
            <pc:docMk/>
            <pc:sldMk cId="0" sldId="743"/>
            <ac:picMk id="2" creationId="{29C15B4E-8B18-439B-B561-B6FE8AF3339B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6:40.378" v="258"/>
        <pc:sldMkLst>
          <pc:docMk/>
          <pc:sldMk cId="0" sldId="744"/>
        </pc:sldMkLst>
        <pc:picChg chg="mod">
          <ac:chgData name="Smith, Clara" userId="7ca238b2-c7b0-4a1b-9470-2b593decc5b1" providerId="ADAL" clId="{B01E7EEA-C412-40A3-95F3-BECF3BC5CB08}" dt="2021-10-28T20:16:35.656" v="257" actId="1076"/>
          <ac:picMkLst>
            <pc:docMk/>
            <pc:sldMk cId="0" sldId="744"/>
            <ac:picMk id="2" creationId="{3B4D2913-1E99-4F0B-BD60-9EF2773573E0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6:58.968" v="260"/>
        <pc:sldMkLst>
          <pc:docMk/>
          <pc:sldMk cId="0" sldId="745"/>
        </pc:sldMkLst>
        <pc:picChg chg="mod">
          <ac:chgData name="Smith, Clara" userId="7ca238b2-c7b0-4a1b-9470-2b593decc5b1" providerId="ADAL" clId="{B01E7EEA-C412-40A3-95F3-BECF3BC5CB08}" dt="2021-10-28T20:16:54.993" v="259" actId="1076"/>
          <ac:picMkLst>
            <pc:docMk/>
            <pc:sldMk cId="0" sldId="745"/>
            <ac:picMk id="2" creationId="{3B32CACF-7A5F-4BDA-86C2-530527CB9ADF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8:25.493" v="262"/>
        <pc:sldMkLst>
          <pc:docMk/>
          <pc:sldMk cId="0" sldId="746"/>
        </pc:sldMkLst>
        <pc:picChg chg="mod">
          <ac:chgData name="Smith, Clara" userId="7ca238b2-c7b0-4a1b-9470-2b593decc5b1" providerId="ADAL" clId="{B01E7EEA-C412-40A3-95F3-BECF3BC5CB08}" dt="2021-10-28T20:18:20.785" v="261" actId="1076"/>
          <ac:picMkLst>
            <pc:docMk/>
            <pc:sldMk cId="0" sldId="746"/>
            <ac:picMk id="2" creationId="{AC394D78-6B35-4557-A206-854E74015491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8:43.685" v="264"/>
        <pc:sldMkLst>
          <pc:docMk/>
          <pc:sldMk cId="0" sldId="748"/>
        </pc:sldMkLst>
        <pc:picChg chg="mod">
          <ac:chgData name="Smith, Clara" userId="7ca238b2-c7b0-4a1b-9470-2b593decc5b1" providerId="ADAL" clId="{B01E7EEA-C412-40A3-95F3-BECF3BC5CB08}" dt="2021-10-28T20:18:39.590" v="263" actId="1076"/>
          <ac:picMkLst>
            <pc:docMk/>
            <pc:sldMk cId="0" sldId="748"/>
            <ac:picMk id="2" creationId="{5A65ABC7-6589-43F0-AD66-7BC240F18768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9:02.162" v="266"/>
        <pc:sldMkLst>
          <pc:docMk/>
          <pc:sldMk cId="0" sldId="749"/>
        </pc:sldMkLst>
        <pc:picChg chg="mod">
          <ac:chgData name="Smith, Clara" userId="7ca238b2-c7b0-4a1b-9470-2b593decc5b1" providerId="ADAL" clId="{B01E7EEA-C412-40A3-95F3-BECF3BC5CB08}" dt="2021-10-28T20:18:57.446" v="265" actId="1076"/>
          <ac:picMkLst>
            <pc:docMk/>
            <pc:sldMk cId="0" sldId="749"/>
            <ac:picMk id="2" creationId="{4CA65D00-4DAC-494C-9DC7-5130922D51EB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9:21.328" v="268"/>
        <pc:sldMkLst>
          <pc:docMk/>
          <pc:sldMk cId="0" sldId="750"/>
        </pc:sldMkLst>
        <pc:picChg chg="mod">
          <ac:chgData name="Smith, Clara" userId="7ca238b2-c7b0-4a1b-9470-2b593decc5b1" providerId="ADAL" clId="{B01E7EEA-C412-40A3-95F3-BECF3BC5CB08}" dt="2021-10-28T20:19:16.545" v="267" actId="1076"/>
          <ac:picMkLst>
            <pc:docMk/>
            <pc:sldMk cId="0" sldId="750"/>
            <ac:picMk id="2" creationId="{FAA93109-A28B-4E8F-8D26-BE58CCE82654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9:55.452" v="272"/>
        <pc:sldMkLst>
          <pc:docMk/>
          <pc:sldMk cId="0" sldId="751"/>
        </pc:sldMkLst>
        <pc:picChg chg="mod">
          <ac:chgData name="Smith, Clara" userId="7ca238b2-c7b0-4a1b-9470-2b593decc5b1" providerId="ADAL" clId="{B01E7EEA-C412-40A3-95F3-BECF3BC5CB08}" dt="2021-10-28T20:19:51.446" v="271" actId="1076"/>
          <ac:picMkLst>
            <pc:docMk/>
            <pc:sldMk cId="0" sldId="751"/>
            <ac:picMk id="2" creationId="{6A5810A8-4E2D-466E-A0D9-8D94CDF7E6C9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0:14.333" v="274"/>
        <pc:sldMkLst>
          <pc:docMk/>
          <pc:sldMk cId="0" sldId="752"/>
        </pc:sldMkLst>
        <pc:picChg chg="mod">
          <ac:chgData name="Smith, Clara" userId="7ca238b2-c7b0-4a1b-9470-2b593decc5b1" providerId="ADAL" clId="{B01E7EEA-C412-40A3-95F3-BECF3BC5CB08}" dt="2021-10-28T20:20:09.823" v="273" actId="1076"/>
          <ac:picMkLst>
            <pc:docMk/>
            <pc:sldMk cId="0" sldId="752"/>
            <ac:picMk id="2" creationId="{10389FE6-177C-48CA-B9CB-15510B67B992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0:31.446" v="276"/>
        <pc:sldMkLst>
          <pc:docMk/>
          <pc:sldMk cId="0" sldId="753"/>
        </pc:sldMkLst>
        <pc:picChg chg="mod">
          <ac:chgData name="Smith, Clara" userId="7ca238b2-c7b0-4a1b-9470-2b593decc5b1" providerId="ADAL" clId="{B01E7EEA-C412-40A3-95F3-BECF3BC5CB08}" dt="2021-10-28T20:20:27.442" v="275" actId="1076"/>
          <ac:picMkLst>
            <pc:docMk/>
            <pc:sldMk cId="0" sldId="753"/>
            <ac:picMk id="2" creationId="{04A4A9A9-3458-4563-A2C0-003DE0684DA7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0:48.799" v="278"/>
        <pc:sldMkLst>
          <pc:docMk/>
          <pc:sldMk cId="0" sldId="755"/>
        </pc:sldMkLst>
        <pc:picChg chg="mod">
          <ac:chgData name="Smith, Clara" userId="7ca238b2-c7b0-4a1b-9470-2b593decc5b1" providerId="ADAL" clId="{B01E7EEA-C412-40A3-95F3-BECF3BC5CB08}" dt="2021-10-28T20:20:44.001" v="277" actId="1076"/>
          <ac:picMkLst>
            <pc:docMk/>
            <pc:sldMk cId="0" sldId="755"/>
            <ac:picMk id="2" creationId="{57754E5A-BDF7-457A-AE84-613EB8B78C6A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1:05.349" v="280"/>
        <pc:sldMkLst>
          <pc:docMk/>
          <pc:sldMk cId="0" sldId="756"/>
        </pc:sldMkLst>
        <pc:picChg chg="mod">
          <ac:chgData name="Smith, Clara" userId="7ca238b2-c7b0-4a1b-9470-2b593decc5b1" providerId="ADAL" clId="{B01E7EEA-C412-40A3-95F3-BECF3BC5CB08}" dt="2021-10-28T20:21:01.415" v="279" actId="1076"/>
          <ac:picMkLst>
            <pc:docMk/>
            <pc:sldMk cId="0" sldId="756"/>
            <ac:picMk id="2" creationId="{59FC3765-8838-4EB9-928C-5E3A2CF0C482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1:22.089" v="282"/>
        <pc:sldMkLst>
          <pc:docMk/>
          <pc:sldMk cId="0" sldId="757"/>
        </pc:sldMkLst>
        <pc:picChg chg="mod">
          <ac:chgData name="Smith, Clara" userId="7ca238b2-c7b0-4a1b-9470-2b593decc5b1" providerId="ADAL" clId="{B01E7EEA-C412-40A3-95F3-BECF3BC5CB08}" dt="2021-10-28T20:21:17.041" v="281" actId="1076"/>
          <ac:picMkLst>
            <pc:docMk/>
            <pc:sldMk cId="0" sldId="757"/>
            <ac:picMk id="2" creationId="{72DA6B2C-AB02-4E7B-8D0D-19D9788F1A9E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1:40.837" v="284"/>
        <pc:sldMkLst>
          <pc:docMk/>
          <pc:sldMk cId="0" sldId="758"/>
        </pc:sldMkLst>
        <pc:picChg chg="mod">
          <ac:chgData name="Smith, Clara" userId="7ca238b2-c7b0-4a1b-9470-2b593decc5b1" providerId="ADAL" clId="{B01E7EEA-C412-40A3-95F3-BECF3BC5CB08}" dt="2021-10-28T20:21:36.394" v="283" actId="1076"/>
          <ac:picMkLst>
            <pc:docMk/>
            <pc:sldMk cId="0" sldId="758"/>
            <ac:picMk id="2" creationId="{62480D9A-9096-4B32-8792-A8630C9B11EB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2:17.024" v="288"/>
        <pc:sldMkLst>
          <pc:docMk/>
          <pc:sldMk cId="0" sldId="759"/>
        </pc:sldMkLst>
        <pc:picChg chg="mod">
          <ac:chgData name="Smith, Clara" userId="7ca238b2-c7b0-4a1b-9470-2b593decc5b1" providerId="ADAL" clId="{B01E7EEA-C412-40A3-95F3-BECF3BC5CB08}" dt="2021-10-28T20:22:12.402" v="287" actId="1076"/>
          <ac:picMkLst>
            <pc:docMk/>
            <pc:sldMk cId="0" sldId="759"/>
            <ac:picMk id="2" creationId="{50AED84A-4B71-4B35-929D-7B9F63774F9D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2:53.245" v="292"/>
        <pc:sldMkLst>
          <pc:docMk/>
          <pc:sldMk cId="0" sldId="760"/>
        </pc:sldMkLst>
        <pc:picChg chg="mod">
          <ac:chgData name="Smith, Clara" userId="7ca238b2-c7b0-4a1b-9470-2b593decc5b1" providerId="ADAL" clId="{B01E7EEA-C412-40A3-95F3-BECF3BC5CB08}" dt="2021-10-28T20:22:48.926" v="291" actId="1076"/>
          <ac:picMkLst>
            <pc:docMk/>
            <pc:sldMk cId="0" sldId="760"/>
            <ac:picMk id="2" creationId="{8064F001-DBED-421A-984B-63BE251EE1CE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3:09.636" v="294"/>
        <pc:sldMkLst>
          <pc:docMk/>
          <pc:sldMk cId="0" sldId="761"/>
        </pc:sldMkLst>
        <pc:picChg chg="mod">
          <ac:chgData name="Smith, Clara" userId="7ca238b2-c7b0-4a1b-9470-2b593decc5b1" providerId="ADAL" clId="{B01E7EEA-C412-40A3-95F3-BECF3BC5CB08}" dt="2021-10-28T20:23:06.555" v="293" actId="1076"/>
          <ac:picMkLst>
            <pc:docMk/>
            <pc:sldMk cId="0" sldId="761"/>
            <ac:picMk id="2" creationId="{504F1126-8E76-4AB1-8573-331BAD185AD4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3:27.081" v="296"/>
        <pc:sldMkLst>
          <pc:docMk/>
          <pc:sldMk cId="0" sldId="762"/>
        </pc:sldMkLst>
        <pc:picChg chg="mod">
          <ac:chgData name="Smith, Clara" userId="7ca238b2-c7b0-4a1b-9470-2b593decc5b1" providerId="ADAL" clId="{B01E7EEA-C412-40A3-95F3-BECF3BC5CB08}" dt="2021-10-28T20:23:23.237" v="295" actId="1076"/>
          <ac:picMkLst>
            <pc:docMk/>
            <pc:sldMk cId="0" sldId="762"/>
            <ac:picMk id="2" creationId="{14F1E8AC-A9D9-45AC-8DE0-10DA37E71C4C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3:44.421" v="298"/>
        <pc:sldMkLst>
          <pc:docMk/>
          <pc:sldMk cId="0" sldId="763"/>
        </pc:sldMkLst>
        <pc:picChg chg="mod">
          <ac:chgData name="Smith, Clara" userId="7ca238b2-c7b0-4a1b-9470-2b593decc5b1" providerId="ADAL" clId="{B01E7EEA-C412-40A3-95F3-BECF3BC5CB08}" dt="2021-10-28T20:23:40.043" v="297" actId="1076"/>
          <ac:picMkLst>
            <pc:docMk/>
            <pc:sldMk cId="0" sldId="763"/>
            <ac:picMk id="2" creationId="{D7A87F13-E582-464E-83FF-8B7447928F5F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4:02.584" v="300"/>
        <pc:sldMkLst>
          <pc:docMk/>
          <pc:sldMk cId="0" sldId="764"/>
        </pc:sldMkLst>
        <pc:picChg chg="mod">
          <ac:chgData name="Smith, Clara" userId="7ca238b2-c7b0-4a1b-9470-2b593decc5b1" providerId="ADAL" clId="{B01E7EEA-C412-40A3-95F3-BECF3BC5CB08}" dt="2021-10-28T20:23:58.597" v="299" actId="1076"/>
          <ac:picMkLst>
            <pc:docMk/>
            <pc:sldMk cId="0" sldId="764"/>
            <ac:picMk id="2" creationId="{D40DFCF1-6D76-49C7-AAB1-A60B7BF6F34D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4:19.877" v="302"/>
        <pc:sldMkLst>
          <pc:docMk/>
          <pc:sldMk cId="0" sldId="765"/>
        </pc:sldMkLst>
        <pc:picChg chg="mod">
          <ac:chgData name="Smith, Clara" userId="7ca238b2-c7b0-4a1b-9470-2b593decc5b1" providerId="ADAL" clId="{B01E7EEA-C412-40A3-95F3-BECF3BC5CB08}" dt="2021-10-28T20:24:15.575" v="301" actId="1076"/>
          <ac:picMkLst>
            <pc:docMk/>
            <pc:sldMk cId="0" sldId="765"/>
            <ac:picMk id="2" creationId="{D60110AA-5014-491C-99D2-3E69B1F1B8DE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4:40.758" v="304"/>
        <pc:sldMkLst>
          <pc:docMk/>
          <pc:sldMk cId="0" sldId="766"/>
        </pc:sldMkLst>
        <pc:picChg chg="mod">
          <ac:chgData name="Smith, Clara" userId="7ca238b2-c7b0-4a1b-9470-2b593decc5b1" providerId="ADAL" clId="{B01E7EEA-C412-40A3-95F3-BECF3BC5CB08}" dt="2021-10-28T20:24:33.492" v="303" actId="1076"/>
          <ac:picMkLst>
            <pc:docMk/>
            <pc:sldMk cId="0" sldId="766"/>
            <ac:picMk id="2" creationId="{BC455582-4330-4DCC-98DE-1971BF0D87E2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4:58.430" v="306"/>
        <pc:sldMkLst>
          <pc:docMk/>
          <pc:sldMk cId="0" sldId="767"/>
        </pc:sldMkLst>
        <pc:picChg chg="mod">
          <ac:chgData name="Smith, Clara" userId="7ca238b2-c7b0-4a1b-9470-2b593decc5b1" providerId="ADAL" clId="{B01E7EEA-C412-40A3-95F3-BECF3BC5CB08}" dt="2021-10-28T20:24:53.526" v="305" actId="1076"/>
          <ac:picMkLst>
            <pc:docMk/>
            <pc:sldMk cId="0" sldId="767"/>
            <ac:picMk id="2" creationId="{AA1B14E0-AC38-4920-9FEE-8448326B3D4F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5:15.615" v="308"/>
        <pc:sldMkLst>
          <pc:docMk/>
          <pc:sldMk cId="0" sldId="768"/>
        </pc:sldMkLst>
        <pc:picChg chg="mod">
          <ac:chgData name="Smith, Clara" userId="7ca238b2-c7b0-4a1b-9470-2b593decc5b1" providerId="ADAL" clId="{B01E7EEA-C412-40A3-95F3-BECF3BC5CB08}" dt="2021-10-28T20:25:11.467" v="307" actId="1076"/>
          <ac:picMkLst>
            <pc:docMk/>
            <pc:sldMk cId="0" sldId="768"/>
            <ac:picMk id="2" creationId="{F713330B-520B-4870-8829-0104A3CA5E4B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5:38.119" v="310"/>
        <pc:sldMkLst>
          <pc:docMk/>
          <pc:sldMk cId="0" sldId="769"/>
        </pc:sldMkLst>
        <pc:picChg chg="mod">
          <ac:chgData name="Smith, Clara" userId="7ca238b2-c7b0-4a1b-9470-2b593decc5b1" providerId="ADAL" clId="{B01E7EEA-C412-40A3-95F3-BECF3BC5CB08}" dt="2021-10-28T20:25:34.703" v="309" actId="1076"/>
          <ac:picMkLst>
            <pc:docMk/>
            <pc:sldMk cId="0" sldId="769"/>
            <ac:picMk id="2" creationId="{F395740E-F071-40D3-B845-7F47066A4890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5:55.821" v="312"/>
        <pc:sldMkLst>
          <pc:docMk/>
          <pc:sldMk cId="0" sldId="771"/>
        </pc:sldMkLst>
        <pc:picChg chg="mod">
          <ac:chgData name="Smith, Clara" userId="7ca238b2-c7b0-4a1b-9470-2b593decc5b1" providerId="ADAL" clId="{B01E7EEA-C412-40A3-95F3-BECF3BC5CB08}" dt="2021-10-28T20:25:51.146" v="311" actId="1076"/>
          <ac:picMkLst>
            <pc:docMk/>
            <pc:sldMk cId="0" sldId="771"/>
            <ac:picMk id="2" creationId="{F471F692-03BB-4D39-90C5-85A82ADA0D40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23:14.465" v="17"/>
        <pc:sldMkLst>
          <pc:docMk/>
          <pc:sldMk cId="0" sldId="820"/>
        </pc:sldMkLst>
        <pc:picChg chg="mod">
          <ac:chgData name="Smith, Clara" userId="7ca238b2-c7b0-4a1b-9470-2b593decc5b1" providerId="ADAL" clId="{B01E7EEA-C412-40A3-95F3-BECF3BC5CB08}" dt="2021-10-14T17:23:09.462" v="16" actId="1076"/>
          <ac:picMkLst>
            <pc:docMk/>
            <pc:sldMk cId="0" sldId="820"/>
            <ac:picMk id="2" creationId="{539ACEFB-9DC4-4A20-A6DD-2C637897571B}"/>
          </ac:picMkLst>
        </pc:picChg>
      </pc:sldChg>
      <pc:sldChg chg="modSp mod modAnim">
        <pc:chgData name="Smith, Clara" userId="7ca238b2-c7b0-4a1b-9470-2b593decc5b1" providerId="ADAL" clId="{B01E7EEA-C412-40A3-95F3-BECF3BC5CB08}" dt="2021-10-14T17:35:21.528" v="31"/>
        <pc:sldMkLst>
          <pc:docMk/>
          <pc:sldMk cId="0" sldId="821"/>
        </pc:sldMkLst>
        <pc:picChg chg="mod">
          <ac:chgData name="Smith, Clara" userId="7ca238b2-c7b0-4a1b-9470-2b593decc5b1" providerId="ADAL" clId="{B01E7EEA-C412-40A3-95F3-BECF3BC5CB08}" dt="2021-10-14T17:35:15.304" v="30" actId="1076"/>
          <ac:picMkLst>
            <pc:docMk/>
            <pc:sldMk cId="0" sldId="821"/>
            <ac:picMk id="2" creationId="{47848A3C-C624-4A4C-8CB0-1BDB51EECC44}"/>
          </ac:picMkLst>
        </pc:picChg>
      </pc:sldChg>
      <pc:sldChg chg="modSp mod modAnim">
        <pc:chgData name="Smith, Clara" userId="7ca238b2-c7b0-4a1b-9470-2b593decc5b1" providerId="ADAL" clId="{B01E7EEA-C412-40A3-95F3-BECF3BC5CB08}" dt="2021-10-15T15:03:31.045" v="43"/>
        <pc:sldMkLst>
          <pc:docMk/>
          <pc:sldMk cId="0" sldId="822"/>
        </pc:sldMkLst>
        <pc:picChg chg="mod">
          <ac:chgData name="Smith, Clara" userId="7ca238b2-c7b0-4a1b-9470-2b593decc5b1" providerId="ADAL" clId="{B01E7EEA-C412-40A3-95F3-BECF3BC5CB08}" dt="2021-10-15T15:03:25.841" v="42" actId="1076"/>
          <ac:picMkLst>
            <pc:docMk/>
            <pc:sldMk cId="0" sldId="822"/>
            <ac:picMk id="2" creationId="{45B46693-ADE1-4AED-B70A-57D0331209DF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5:06.559" v="52"/>
        <pc:sldMkLst>
          <pc:docMk/>
          <pc:sldMk cId="0" sldId="823"/>
        </pc:sldMkLst>
        <pc:picChg chg="mod">
          <ac:chgData name="Smith, Clara" userId="7ca238b2-c7b0-4a1b-9470-2b593decc5b1" providerId="ADAL" clId="{B01E7EEA-C412-40A3-95F3-BECF3BC5CB08}" dt="2021-10-20T14:55:01.927" v="51" actId="1076"/>
          <ac:picMkLst>
            <pc:docMk/>
            <pc:sldMk cId="0" sldId="823"/>
            <ac:picMk id="2" creationId="{42BB1BC3-7652-4E8E-898E-59F4F1ABBE93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5:57.831" v="56"/>
        <pc:sldMkLst>
          <pc:docMk/>
          <pc:sldMk cId="0" sldId="824"/>
        </pc:sldMkLst>
        <pc:picChg chg="mod">
          <ac:chgData name="Smith, Clara" userId="7ca238b2-c7b0-4a1b-9470-2b593decc5b1" providerId="ADAL" clId="{B01E7EEA-C412-40A3-95F3-BECF3BC5CB08}" dt="2021-10-20T14:55:53.210" v="55" actId="1076"/>
          <ac:picMkLst>
            <pc:docMk/>
            <pc:sldMk cId="0" sldId="824"/>
            <ac:picMk id="2" creationId="{6B2153D5-794F-4E0C-B187-7180280861B7}"/>
          </ac:picMkLst>
        </pc:picChg>
      </pc:sldChg>
      <pc:sldChg chg="modSp mod modAnim">
        <pc:chgData name="Smith, Clara" userId="7ca238b2-c7b0-4a1b-9470-2b593decc5b1" providerId="ADAL" clId="{B01E7EEA-C412-40A3-95F3-BECF3BC5CB08}" dt="2021-10-20T14:59:18.786" v="74"/>
        <pc:sldMkLst>
          <pc:docMk/>
          <pc:sldMk cId="0" sldId="825"/>
        </pc:sldMkLst>
        <pc:picChg chg="mod">
          <ac:chgData name="Smith, Clara" userId="7ca238b2-c7b0-4a1b-9470-2b593decc5b1" providerId="ADAL" clId="{B01E7EEA-C412-40A3-95F3-BECF3BC5CB08}" dt="2021-10-20T14:59:14.719" v="73" actId="1076"/>
          <ac:picMkLst>
            <pc:docMk/>
            <pc:sldMk cId="0" sldId="825"/>
            <ac:picMk id="2" creationId="{23BBAB1A-1E3B-4568-8E07-9674DFBB1B84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3:10.730" v="96"/>
        <pc:sldMkLst>
          <pc:docMk/>
          <pc:sldMk cId="0" sldId="826"/>
        </pc:sldMkLst>
        <pc:picChg chg="mod">
          <ac:chgData name="Smith, Clara" userId="7ca238b2-c7b0-4a1b-9470-2b593decc5b1" providerId="ADAL" clId="{B01E7EEA-C412-40A3-95F3-BECF3BC5CB08}" dt="2021-10-20T15:03:06.196" v="95" actId="1076"/>
          <ac:picMkLst>
            <pc:docMk/>
            <pc:sldMk cId="0" sldId="826"/>
            <ac:picMk id="2" creationId="{C7341365-1617-40BD-B15C-D461A81CBF96}"/>
          </ac:picMkLst>
        </pc:picChg>
      </pc:sldChg>
      <pc:sldChg chg="modSp mod modAnim">
        <pc:chgData name="Smith, Clara" userId="7ca238b2-c7b0-4a1b-9470-2b593decc5b1" providerId="ADAL" clId="{B01E7EEA-C412-40A3-95F3-BECF3BC5CB08}" dt="2021-10-20T15:04:46.168" v="106"/>
        <pc:sldMkLst>
          <pc:docMk/>
          <pc:sldMk cId="0" sldId="827"/>
        </pc:sldMkLst>
        <pc:picChg chg="mod">
          <ac:chgData name="Smith, Clara" userId="7ca238b2-c7b0-4a1b-9470-2b593decc5b1" providerId="ADAL" clId="{B01E7EEA-C412-40A3-95F3-BECF3BC5CB08}" dt="2021-10-20T15:04:41.274" v="105" actId="1076"/>
          <ac:picMkLst>
            <pc:docMk/>
            <pc:sldMk cId="0" sldId="827"/>
            <ac:picMk id="2" creationId="{D62533DB-AB29-4ED4-8C95-B96407D37959}"/>
          </ac:picMkLst>
        </pc:picChg>
      </pc:sldChg>
      <pc:sldChg chg="modSp mod modAnim">
        <pc:chgData name="Smith, Clara" userId="7ca238b2-c7b0-4a1b-9470-2b593decc5b1" providerId="ADAL" clId="{B01E7EEA-C412-40A3-95F3-BECF3BC5CB08}" dt="2021-10-21T14:57:05.293" v="124"/>
        <pc:sldMkLst>
          <pc:docMk/>
          <pc:sldMk cId="0" sldId="828"/>
        </pc:sldMkLst>
        <pc:picChg chg="mod">
          <ac:chgData name="Smith, Clara" userId="7ca238b2-c7b0-4a1b-9470-2b593decc5b1" providerId="ADAL" clId="{B01E7EEA-C412-40A3-95F3-BECF3BC5CB08}" dt="2021-10-21T14:56:57.138" v="123" actId="1076"/>
          <ac:picMkLst>
            <pc:docMk/>
            <pc:sldMk cId="0" sldId="828"/>
            <ac:picMk id="2" creationId="{ED17EE10-E2AA-4597-91C3-A22ECB098EF7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4:43.060" v="130"/>
        <pc:sldMkLst>
          <pc:docMk/>
          <pc:sldMk cId="0" sldId="829"/>
        </pc:sldMkLst>
        <pc:picChg chg="mod">
          <ac:chgData name="Smith, Clara" userId="7ca238b2-c7b0-4a1b-9470-2b593decc5b1" providerId="ADAL" clId="{B01E7EEA-C412-40A3-95F3-BECF3BC5CB08}" dt="2021-10-22T15:04:35.215" v="129" actId="1076"/>
          <ac:picMkLst>
            <pc:docMk/>
            <pc:sldMk cId="0" sldId="829"/>
            <ac:picMk id="2" creationId="{8FAAC87C-0B77-4ED6-829C-44B1890798A7}"/>
          </ac:picMkLst>
        </pc:picChg>
      </pc:sldChg>
      <pc:sldChg chg="delSp modSp mod delAnim modAnim">
        <pc:chgData name="Smith, Clara" userId="7ca238b2-c7b0-4a1b-9470-2b593decc5b1" providerId="ADAL" clId="{B01E7EEA-C412-40A3-95F3-BECF3BC5CB08}" dt="2021-10-22T15:06:06.790" v="140"/>
        <pc:sldMkLst>
          <pc:docMk/>
          <pc:sldMk cId="0" sldId="830"/>
        </pc:sldMkLst>
        <pc:picChg chg="del mod">
          <ac:chgData name="Smith, Clara" userId="7ca238b2-c7b0-4a1b-9470-2b593decc5b1" providerId="ADAL" clId="{B01E7EEA-C412-40A3-95F3-BECF3BC5CB08}" dt="2021-10-22T15:05:51.062" v="138" actId="478"/>
          <ac:picMkLst>
            <pc:docMk/>
            <pc:sldMk cId="0" sldId="830"/>
            <ac:picMk id="2" creationId="{8C5973D8-2FB1-48B9-A92D-E97A8C357989}"/>
          </ac:picMkLst>
        </pc:picChg>
        <pc:picChg chg="mod">
          <ac:chgData name="Smith, Clara" userId="7ca238b2-c7b0-4a1b-9470-2b593decc5b1" providerId="ADAL" clId="{B01E7EEA-C412-40A3-95F3-BECF3BC5CB08}" dt="2021-10-22T15:06:01.817" v="139" actId="1076"/>
          <ac:picMkLst>
            <pc:docMk/>
            <pc:sldMk cId="0" sldId="830"/>
            <ac:picMk id="3" creationId="{B4C84A99-D177-4D8D-9A82-F2B86500C09D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7:02.951" v="146"/>
        <pc:sldMkLst>
          <pc:docMk/>
          <pc:sldMk cId="0" sldId="831"/>
        </pc:sldMkLst>
        <pc:picChg chg="mod">
          <ac:chgData name="Smith, Clara" userId="7ca238b2-c7b0-4a1b-9470-2b593decc5b1" providerId="ADAL" clId="{B01E7EEA-C412-40A3-95F3-BECF3BC5CB08}" dt="2021-10-22T15:06:58.887" v="145" actId="1076"/>
          <ac:picMkLst>
            <pc:docMk/>
            <pc:sldMk cId="0" sldId="831"/>
            <ac:picMk id="2" creationId="{65134C8D-E05C-4033-A2C0-7B5AC6B79B7C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8:40.095" v="156"/>
        <pc:sldMkLst>
          <pc:docMk/>
          <pc:sldMk cId="0" sldId="832"/>
        </pc:sldMkLst>
        <pc:picChg chg="mod">
          <ac:chgData name="Smith, Clara" userId="7ca238b2-c7b0-4a1b-9470-2b593decc5b1" providerId="ADAL" clId="{B01E7EEA-C412-40A3-95F3-BECF3BC5CB08}" dt="2021-10-22T15:08:35.890" v="155" actId="1076"/>
          <ac:picMkLst>
            <pc:docMk/>
            <pc:sldMk cId="0" sldId="832"/>
            <ac:picMk id="2" creationId="{E20A6222-72A6-4106-9FEA-27E80EAFD2DD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8:58.165" v="158"/>
        <pc:sldMkLst>
          <pc:docMk/>
          <pc:sldMk cId="0" sldId="833"/>
        </pc:sldMkLst>
        <pc:picChg chg="mod">
          <ac:chgData name="Smith, Clara" userId="7ca238b2-c7b0-4a1b-9470-2b593decc5b1" providerId="ADAL" clId="{B01E7EEA-C412-40A3-95F3-BECF3BC5CB08}" dt="2021-10-22T15:08:53.512" v="157" actId="1076"/>
          <ac:picMkLst>
            <pc:docMk/>
            <pc:sldMk cId="0" sldId="833"/>
            <ac:picMk id="2" creationId="{13A553C4-CD98-404E-9004-BC1E1477DA2C}"/>
          </ac:picMkLst>
        </pc:picChg>
      </pc:sldChg>
      <pc:sldChg chg="modSp mod modAnim">
        <pc:chgData name="Smith, Clara" userId="7ca238b2-c7b0-4a1b-9470-2b593decc5b1" providerId="ADAL" clId="{B01E7EEA-C412-40A3-95F3-BECF3BC5CB08}" dt="2021-10-22T15:09:54.223" v="164"/>
        <pc:sldMkLst>
          <pc:docMk/>
          <pc:sldMk cId="0" sldId="834"/>
        </pc:sldMkLst>
        <pc:picChg chg="mod">
          <ac:chgData name="Smith, Clara" userId="7ca238b2-c7b0-4a1b-9470-2b593decc5b1" providerId="ADAL" clId="{B01E7EEA-C412-40A3-95F3-BECF3BC5CB08}" dt="2021-10-22T15:09:47.327" v="163" actId="1076"/>
          <ac:picMkLst>
            <pc:docMk/>
            <pc:sldMk cId="0" sldId="834"/>
            <ac:picMk id="2" creationId="{5EAF8DBD-B1A2-4DA2-8674-114DDB2F5654}"/>
          </ac:picMkLst>
        </pc:picChg>
      </pc:sldChg>
      <pc:sldChg chg="modSp mod modAnim">
        <pc:chgData name="Smith, Clara" userId="7ca238b2-c7b0-4a1b-9470-2b593decc5b1" providerId="ADAL" clId="{B01E7EEA-C412-40A3-95F3-BECF3BC5CB08}" dt="2021-10-27T15:05:42.713" v="178"/>
        <pc:sldMkLst>
          <pc:docMk/>
          <pc:sldMk cId="0" sldId="835"/>
        </pc:sldMkLst>
        <pc:picChg chg="mod">
          <ac:chgData name="Smith, Clara" userId="7ca238b2-c7b0-4a1b-9470-2b593decc5b1" providerId="ADAL" clId="{B01E7EEA-C412-40A3-95F3-BECF3BC5CB08}" dt="2021-10-27T15:05:38.011" v="177" actId="1076"/>
          <ac:picMkLst>
            <pc:docMk/>
            <pc:sldMk cId="0" sldId="835"/>
            <ac:picMk id="2" creationId="{81AB6677-D167-414A-86EC-A097E2E067AD}"/>
          </ac:picMkLst>
        </pc:picChg>
      </pc:sldChg>
      <pc:sldChg chg="modSp mod modAnim">
        <pc:chgData name="Smith, Clara" userId="7ca238b2-c7b0-4a1b-9470-2b593decc5b1" providerId="ADAL" clId="{B01E7EEA-C412-40A3-95F3-BECF3BC5CB08}" dt="2021-10-27T17:21:09.812" v="200"/>
        <pc:sldMkLst>
          <pc:docMk/>
          <pc:sldMk cId="0" sldId="836"/>
        </pc:sldMkLst>
        <pc:picChg chg="mod">
          <ac:chgData name="Smith, Clara" userId="7ca238b2-c7b0-4a1b-9470-2b593decc5b1" providerId="ADAL" clId="{B01E7EEA-C412-40A3-95F3-BECF3BC5CB08}" dt="2021-10-27T17:21:05.421" v="199" actId="1076"/>
          <ac:picMkLst>
            <pc:docMk/>
            <pc:sldMk cId="0" sldId="836"/>
            <ac:picMk id="2" creationId="{EFD0B563-3BFE-4FB0-8406-EFE98AC6A70F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7:15.890" v="206"/>
        <pc:sldMkLst>
          <pc:docMk/>
          <pc:sldMk cId="0" sldId="837"/>
        </pc:sldMkLst>
        <pc:picChg chg="mod">
          <ac:chgData name="Smith, Clara" userId="7ca238b2-c7b0-4a1b-9470-2b593decc5b1" providerId="ADAL" clId="{B01E7EEA-C412-40A3-95F3-BECF3BC5CB08}" dt="2021-10-28T20:07:08.396" v="205" actId="1076"/>
          <ac:picMkLst>
            <pc:docMk/>
            <pc:sldMk cId="0" sldId="837"/>
            <ac:picMk id="2" creationId="{1C57CEEE-ED74-4DA5-8F16-34F36A39046F}"/>
          </ac:picMkLst>
        </pc:picChg>
      </pc:sldChg>
      <pc:sldChg chg="modSp mod">
        <pc:chgData name="Smith, Clara" userId="7ca238b2-c7b0-4a1b-9470-2b593decc5b1" providerId="ADAL" clId="{B01E7EEA-C412-40A3-95F3-BECF3BC5CB08}" dt="2021-10-28T20:10:22.814" v="223" actId="1076"/>
        <pc:sldMkLst>
          <pc:docMk/>
          <pc:sldMk cId="0" sldId="838"/>
        </pc:sldMkLst>
        <pc:picChg chg="mod">
          <ac:chgData name="Smith, Clara" userId="7ca238b2-c7b0-4a1b-9470-2b593decc5b1" providerId="ADAL" clId="{B01E7EEA-C412-40A3-95F3-BECF3BC5CB08}" dt="2021-10-28T20:10:22.814" v="223" actId="1076"/>
          <ac:picMkLst>
            <pc:docMk/>
            <pc:sldMk cId="0" sldId="838"/>
            <ac:picMk id="2" creationId="{9F15E0E0-ECC9-4CD1-9448-9CC20D9CF0A2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2:05.361" v="233"/>
        <pc:sldMkLst>
          <pc:docMk/>
          <pc:sldMk cId="0" sldId="839"/>
        </pc:sldMkLst>
        <pc:picChg chg="mod">
          <ac:chgData name="Smith, Clara" userId="7ca238b2-c7b0-4a1b-9470-2b593decc5b1" providerId="ADAL" clId="{B01E7EEA-C412-40A3-95F3-BECF3BC5CB08}" dt="2021-10-28T20:11:59.132" v="232" actId="1076"/>
          <ac:picMkLst>
            <pc:docMk/>
            <pc:sldMk cId="0" sldId="839"/>
            <ac:picMk id="2" creationId="{18327E72-31A1-463B-8A6B-92613C8867C5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2:36.979" v="235" actId="1076"/>
        <pc:sldMkLst>
          <pc:docMk/>
          <pc:sldMk cId="0" sldId="840"/>
        </pc:sldMkLst>
        <pc:picChg chg="mod">
          <ac:chgData name="Smith, Clara" userId="7ca238b2-c7b0-4a1b-9470-2b593decc5b1" providerId="ADAL" clId="{B01E7EEA-C412-40A3-95F3-BECF3BC5CB08}" dt="2021-10-28T20:12:36.979" v="235" actId="1076"/>
          <ac:picMkLst>
            <pc:docMk/>
            <pc:sldMk cId="0" sldId="840"/>
            <ac:picMk id="2" creationId="{95A96587-F630-4739-A101-1B9985507F28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3:22.110" v="239"/>
        <pc:sldMkLst>
          <pc:docMk/>
          <pc:sldMk cId="0" sldId="841"/>
        </pc:sldMkLst>
        <pc:picChg chg="mod">
          <ac:chgData name="Smith, Clara" userId="7ca238b2-c7b0-4a1b-9470-2b593decc5b1" providerId="ADAL" clId="{B01E7EEA-C412-40A3-95F3-BECF3BC5CB08}" dt="2021-10-28T20:13:17.116" v="238" actId="1076"/>
          <ac:picMkLst>
            <pc:docMk/>
            <pc:sldMk cId="0" sldId="841"/>
            <ac:picMk id="2" creationId="{E4B827C9-B99F-4501-9FAB-559800917C4B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3:42.096" v="241"/>
        <pc:sldMkLst>
          <pc:docMk/>
          <pc:sldMk cId="0" sldId="842"/>
        </pc:sldMkLst>
        <pc:picChg chg="mod">
          <ac:chgData name="Smith, Clara" userId="7ca238b2-c7b0-4a1b-9470-2b593decc5b1" providerId="ADAL" clId="{B01E7EEA-C412-40A3-95F3-BECF3BC5CB08}" dt="2021-10-28T20:13:37.755" v="240" actId="1076"/>
          <ac:picMkLst>
            <pc:docMk/>
            <pc:sldMk cId="0" sldId="842"/>
            <ac:picMk id="2" creationId="{70417297-A2CA-485E-8F07-2C92D1F29C6F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5:38.452" v="252"/>
        <pc:sldMkLst>
          <pc:docMk/>
          <pc:sldMk cId="0" sldId="843"/>
        </pc:sldMkLst>
        <pc:picChg chg="mod">
          <ac:chgData name="Smith, Clara" userId="7ca238b2-c7b0-4a1b-9470-2b593decc5b1" providerId="ADAL" clId="{B01E7EEA-C412-40A3-95F3-BECF3BC5CB08}" dt="2021-10-28T20:15:33.829" v="251" actId="1076"/>
          <ac:picMkLst>
            <pc:docMk/>
            <pc:sldMk cId="0" sldId="843"/>
            <ac:picMk id="2" creationId="{DFA85DCA-2664-47B8-B5D2-5859A7EE7EF7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19:39.738" v="270"/>
        <pc:sldMkLst>
          <pc:docMk/>
          <pc:sldMk cId="0" sldId="844"/>
        </pc:sldMkLst>
        <pc:picChg chg="mod">
          <ac:chgData name="Smith, Clara" userId="7ca238b2-c7b0-4a1b-9470-2b593decc5b1" providerId="ADAL" clId="{B01E7EEA-C412-40A3-95F3-BECF3BC5CB08}" dt="2021-10-28T20:19:35.268" v="269" actId="1076"/>
          <ac:picMkLst>
            <pc:docMk/>
            <pc:sldMk cId="0" sldId="844"/>
            <ac:picMk id="2" creationId="{A35595B6-DBC2-4E9C-B457-3C1FF3716BA8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1:58.434" v="286"/>
        <pc:sldMkLst>
          <pc:docMk/>
          <pc:sldMk cId="0" sldId="845"/>
        </pc:sldMkLst>
        <pc:picChg chg="mod">
          <ac:chgData name="Smith, Clara" userId="7ca238b2-c7b0-4a1b-9470-2b593decc5b1" providerId="ADAL" clId="{B01E7EEA-C412-40A3-95F3-BECF3BC5CB08}" dt="2021-10-28T20:21:53.604" v="285" actId="1076"/>
          <ac:picMkLst>
            <pc:docMk/>
            <pc:sldMk cId="0" sldId="845"/>
            <ac:picMk id="2" creationId="{3A881B89-616D-4BD7-B428-66EEB5DB8B30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22:34.776" v="290"/>
        <pc:sldMkLst>
          <pc:docMk/>
          <pc:sldMk cId="0" sldId="846"/>
        </pc:sldMkLst>
        <pc:picChg chg="mod">
          <ac:chgData name="Smith, Clara" userId="7ca238b2-c7b0-4a1b-9470-2b593decc5b1" providerId="ADAL" clId="{B01E7EEA-C412-40A3-95F3-BECF3BC5CB08}" dt="2021-10-28T20:22:30.055" v="289" actId="1076"/>
          <ac:picMkLst>
            <pc:docMk/>
            <pc:sldMk cId="0" sldId="846"/>
            <ac:picMk id="2" creationId="{1CAC237D-37EF-4754-9C44-98723FD1CDA9}"/>
          </ac:picMkLst>
        </pc:picChg>
      </pc:sldChg>
      <pc:sldChg chg="modSp mod modAnim">
        <pc:chgData name="Smith, Clara" userId="7ca238b2-c7b0-4a1b-9470-2b593decc5b1" providerId="ADAL" clId="{B01E7EEA-C412-40A3-95F3-BECF3BC5CB08}" dt="2021-10-28T20:09:22.482" v="218"/>
        <pc:sldMkLst>
          <pc:docMk/>
          <pc:sldMk cId="834091204" sldId="847"/>
        </pc:sldMkLst>
        <pc:picChg chg="mod">
          <ac:chgData name="Smith, Clara" userId="7ca238b2-c7b0-4a1b-9470-2b593decc5b1" providerId="ADAL" clId="{B01E7EEA-C412-40A3-95F3-BECF3BC5CB08}" dt="2021-10-28T20:09:17.983" v="217" actId="1076"/>
          <ac:picMkLst>
            <pc:docMk/>
            <pc:sldMk cId="834091204" sldId="847"/>
            <ac:picMk id="2" creationId="{9EBFE710-9C01-4EA7-877E-85CFF9334B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D4C037-BCA9-4C8D-8E2C-961A8B4229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0912AA-32EA-4C68-B47F-8974F08A76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B80669D-C4E7-4182-BBD9-FB7B2DDE3C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4E6A19B-1A62-4639-B091-22521A0572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1D3386F-C136-43C3-861D-5CBACA9595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B028F9E-2B49-4AF0-BDCB-A9A04174E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110700-BDA6-4CBB-8DE8-2C0A44A49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2948E08-405A-4C7A-9FA6-E9558B406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208A3F-FE6E-4D76-9B5A-AFAEBFC0394A}" type="slidenum">
              <a:rPr lang="en-US" altLang="en-US" smtClean="0">
                <a:latin typeface="Lucida Grande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Lucida Grande" charset="0"/>
              <a:ea typeface="MS PGothic" panose="020B0600070205080204" pitchFamily="34" charset="-128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0E68D43-25E0-4583-A03A-14FD6E820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4E61273-511A-4D0D-A4C0-09D8600B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8B69061D-54A5-43DA-B395-D250509D6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82082E6A-5E09-4309-804C-8834D8F9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0F045A4F-47D7-48B1-868B-062BAF52B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254A9-0FCF-4309-AFD6-CBCA0EF9294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B9E8AF2B-A80E-4CD8-B06E-E101FA6F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CE2083-FADF-4947-8D8F-681A894F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3BE8B-4E26-485C-BF5A-9352985A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F09FB9-B385-470E-99BE-6A45C5D4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C637-39EE-47C5-B940-EEE48825D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6987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3CED62-AB67-4308-8064-48E57AF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3BE2B7-D0F2-488E-8BAA-9EF3FAA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939D72-DD48-472B-B285-D0CDB6B0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C56F-56A6-4F20-9956-526D4E21A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0207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91503031-D3CD-4A03-8B39-8489185B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B4F2C15-0BF3-4ED8-9009-DFB76C24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F9B92A-EC3D-42AF-924A-9D3CA711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0E65BE6-A68D-4D6E-B43E-C11D5517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E588-EC66-461D-9942-DDA2471EE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6456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975620E4-E74B-406B-B8E9-BB2A7ED1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F2442-F175-43DE-93C4-8387DF004988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0F2DF-7626-4EEE-813B-5A8F18133B5C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1FD4E8C-3116-40E3-A28E-11A568C353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9569998-7470-43B2-96B9-269FB48C1D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C6B1875-D697-42C5-93D1-7B7B2214CA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D84E-8325-458B-89DC-8616C0144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8927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DCA6777-8005-4BC6-895C-DC6696B9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206E36-4666-4943-933F-0ED84261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4D7F2B-000D-4B62-AC97-04016F98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B602E8-2CC9-488F-840B-759C7919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A1A9-44BC-4A30-AC3C-DDB62B9CE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3337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67FCFA9-7F64-47B4-847F-69548B74669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C115D2E-9875-4C5D-B820-E025B663EA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85EF60F-5AEE-41E6-8922-FF924CF5D39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2A18-7A83-4F8A-98BA-0F45EEA37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1315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B9AFADA-64A3-4614-9511-D05E8E68DFD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6DF83DA-3BA9-4AB4-A3E8-35AE3292E77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C470BE-A16E-46B3-814D-24D0A062FC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A4BB-A01A-4C9A-9C66-27A717F96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90812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202E-CCBF-4E7E-A036-84B135C9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00476-4AF0-44ED-B00B-571CC54C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66EAF-4391-4CA0-B2DC-33790C80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D09-9B98-479F-8F0A-82242329F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475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D722EC88-54FC-43DC-96D7-2312170F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ADC7CE-A681-4DC5-A757-78651706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79E108-EA4C-4781-BA7D-5C238A22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CF7347-A403-452D-AB5E-AB068FDD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63AF-AA12-422C-B3AD-101AE40C3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7094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6B26-DA9F-4540-887C-EEC2684E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491B-CF8B-48CA-B4D6-154D7FAC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F5D1-2323-4C58-B53B-A4310372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7356-720C-4AF8-9444-DDEC74D87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2992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FC19FA16-0C16-48AC-8F84-91966D1B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A7F6BE-3765-4510-80E0-E1EF5265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1D271F-0956-4135-AEF1-8C794386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C20DA4-9A81-4B2A-867D-DDDDF5CD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F1E6-D5D5-44D9-AF64-8FC216B14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84144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DC62E6-4EAD-4334-8491-7DB7E34D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CD37E4-A7DA-4C07-848E-DBBF5ABB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0E76E-6530-4420-8FBB-F80C4797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F104-77FE-45D3-A285-2DB62015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24091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F868E4-C2F8-4FFC-9B7F-17EB33BF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24A210-8471-49D5-82D9-AF68F340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0D3D60-B8F9-48C2-A014-73A2FE4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9676-B19C-4747-B073-983A05E34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19721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13927B-E5EE-44FE-9489-CC157750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439E06-4888-48B4-944F-01BA347D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49D52-6B7C-4F62-B90C-3E8BF926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F57C-952B-44DB-8A1C-987170C0A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70174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6C1CFD-E3E2-4585-8466-A0FC75B9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8F21B1-D9F1-4201-A59E-9C1B4F51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7FBA06-09F8-4326-99B8-D6480301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194F-308B-49FA-8FA0-A6CC6D649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6433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4BF676-0C1C-4455-B7EC-5F3B0D9D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57679-AA87-456E-9ABB-1144D809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C1FD1A-6EA8-40EE-BB24-00911DD2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B696-6A5A-4C82-9897-1080BE5CD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492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6B7AF0-45C5-42F2-AE94-8A091266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2A7D13-5858-44E9-BCF8-082B3874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AC1515-31D0-4026-845F-7A0BD1D3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E2E9-CBBE-45B1-B1A7-B95686049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713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id="{CDEFA2F3-2FA5-45BA-9C45-B0EAE2AF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F996B-BB05-4D63-9EE0-2EBB74C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C308778-2C44-439A-9446-9851CE495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1DC5A-1E11-447D-950B-971FF731A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C40E5-A06B-4D3B-B60C-07AD5F3C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9F1D-A6E6-4164-B527-B33AA060E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59293F-B6D5-4769-BA79-966611CCE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0" r:id="rId1"/>
    <p:sldLayoutId id="2147484259" r:id="rId2"/>
    <p:sldLayoutId id="2147484271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72" r:id="rId11"/>
    <p:sldLayoutId id="2147484273" r:id="rId12"/>
    <p:sldLayoutId id="2147484274" r:id="rId13"/>
    <p:sldLayoutId id="2147484267" r:id="rId14"/>
    <p:sldLayoutId id="2147484268" r:id="rId15"/>
    <p:sldLayoutId id="2147484269" r:id="rId16"/>
    <p:sldLayoutId id="2147484275" r:id="rId17"/>
  </p:sldLayoutIdLst>
  <p:transition spd="med">
    <p:pull/>
  </p:transition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1.m4a"/><Relationship Id="rId1" Type="http://schemas.microsoft.com/office/2007/relationships/media" Target="../media/media101.m4a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2.m4a"/><Relationship Id="rId1" Type="http://schemas.microsoft.com/office/2007/relationships/media" Target="../media/media102.m4a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3.m4a"/><Relationship Id="rId1" Type="http://schemas.microsoft.com/office/2007/relationships/media" Target="../media/media103.m4a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4.m4a"/><Relationship Id="rId1" Type="http://schemas.microsoft.com/office/2007/relationships/media" Target="../media/media104.m4a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5.m4a"/><Relationship Id="rId1" Type="http://schemas.microsoft.com/office/2007/relationships/media" Target="../media/media105.m4a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6.m4a"/><Relationship Id="rId1" Type="http://schemas.microsoft.com/office/2007/relationships/media" Target="../media/media106.m4a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7.m4a"/><Relationship Id="rId1" Type="http://schemas.microsoft.com/office/2007/relationships/media" Target="../media/media107.m4a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8.m4a"/><Relationship Id="rId1" Type="http://schemas.microsoft.com/office/2007/relationships/media" Target="../media/media108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9.m4a"/><Relationship Id="rId1" Type="http://schemas.microsoft.com/office/2007/relationships/media" Target="../media/media109.m4a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0.m4a"/><Relationship Id="rId1" Type="http://schemas.microsoft.com/office/2007/relationships/media" Target="../media/media110.m4a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1.m4a"/><Relationship Id="rId1" Type="http://schemas.microsoft.com/office/2007/relationships/media" Target="../media/media111.m4a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2.m4a"/><Relationship Id="rId1" Type="http://schemas.microsoft.com/office/2007/relationships/media" Target="../media/media112.m4a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3.m4a"/><Relationship Id="rId1" Type="http://schemas.microsoft.com/office/2007/relationships/media" Target="../media/media113.m4a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4.m4a"/><Relationship Id="rId1" Type="http://schemas.microsoft.com/office/2007/relationships/media" Target="../media/media114.m4a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5.m4a"/><Relationship Id="rId1" Type="http://schemas.microsoft.com/office/2007/relationships/media" Target="../media/media115.m4a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6.m4a"/><Relationship Id="rId1" Type="http://schemas.microsoft.com/office/2007/relationships/media" Target="../media/media116.m4a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7.m4a"/><Relationship Id="rId1" Type="http://schemas.microsoft.com/office/2007/relationships/media" Target="../media/media117.m4a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8.m4a"/><Relationship Id="rId1" Type="http://schemas.microsoft.com/office/2007/relationships/media" Target="../media/media118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9.m4a"/><Relationship Id="rId1" Type="http://schemas.microsoft.com/office/2007/relationships/media" Target="../media/media119.m4a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0.m4a"/><Relationship Id="rId1" Type="http://schemas.microsoft.com/office/2007/relationships/media" Target="../media/media120.m4a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1.m4a"/><Relationship Id="rId1" Type="http://schemas.microsoft.com/office/2007/relationships/media" Target="../media/media121.m4a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2.m4a"/><Relationship Id="rId1" Type="http://schemas.microsoft.com/office/2007/relationships/media" Target="../media/media122.m4a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3.m4a"/><Relationship Id="rId1" Type="http://schemas.microsoft.com/office/2007/relationships/media" Target="../media/media123.m4a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4.m4a"/><Relationship Id="rId1" Type="http://schemas.microsoft.com/office/2007/relationships/media" Target="../media/media124.m4a"/><Relationship Id="rId4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5.m4a"/><Relationship Id="rId1" Type="http://schemas.microsoft.com/office/2007/relationships/media" Target="../media/media125.m4a"/><Relationship Id="rId4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6.m4a"/><Relationship Id="rId1" Type="http://schemas.microsoft.com/office/2007/relationships/media" Target="../media/media126.m4a"/><Relationship Id="rId4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7.m4a"/><Relationship Id="rId1" Type="http://schemas.microsoft.com/office/2007/relationships/media" Target="../media/media127.m4a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8.m4a"/><Relationship Id="rId1" Type="http://schemas.microsoft.com/office/2007/relationships/media" Target="../media/media128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9.m4a"/><Relationship Id="rId1" Type="http://schemas.microsoft.com/office/2007/relationships/media" Target="../media/media129.m4a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0.m4a"/><Relationship Id="rId1" Type="http://schemas.microsoft.com/office/2007/relationships/media" Target="../media/media130.m4a"/><Relationship Id="rId4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1.m4a"/><Relationship Id="rId1" Type="http://schemas.microsoft.com/office/2007/relationships/media" Target="../media/media131.m4a"/><Relationship Id="rId4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2.m4a"/><Relationship Id="rId1" Type="http://schemas.microsoft.com/office/2007/relationships/media" Target="../media/media132.m4a"/><Relationship Id="rId4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3.m4a"/><Relationship Id="rId1" Type="http://schemas.microsoft.com/office/2007/relationships/media" Target="../media/media133.m4a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4.m4a"/><Relationship Id="rId1" Type="http://schemas.microsoft.com/office/2007/relationships/media" Target="../media/media134.m4a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5.m4a"/><Relationship Id="rId1" Type="http://schemas.microsoft.com/office/2007/relationships/media" Target="../media/media135.m4a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6.m4a"/><Relationship Id="rId1" Type="http://schemas.microsoft.com/office/2007/relationships/media" Target="../media/media136.m4a"/><Relationship Id="rId4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7.m4a"/><Relationship Id="rId1" Type="http://schemas.microsoft.com/office/2007/relationships/media" Target="../media/media137.m4a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8.m4a"/><Relationship Id="rId1" Type="http://schemas.microsoft.com/office/2007/relationships/media" Target="../media/media138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9.m4a"/><Relationship Id="rId1" Type="http://schemas.microsoft.com/office/2007/relationships/media" Target="../media/media139.m4a"/><Relationship Id="rId4" Type="http://schemas.openxmlformats.org/officeDocument/2006/relationships/image" Target="../media/image3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0.m4a"/><Relationship Id="rId1" Type="http://schemas.microsoft.com/office/2007/relationships/media" Target="../media/media140.m4a"/><Relationship Id="rId4" Type="http://schemas.openxmlformats.org/officeDocument/2006/relationships/image" Target="../media/image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1.m4a"/><Relationship Id="rId1" Type="http://schemas.microsoft.com/office/2007/relationships/media" Target="../media/media141.m4a"/><Relationship Id="rId4" Type="http://schemas.openxmlformats.org/officeDocument/2006/relationships/image" Target="../media/image3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2.m4a"/><Relationship Id="rId1" Type="http://schemas.microsoft.com/office/2007/relationships/media" Target="../media/media142.m4a"/><Relationship Id="rId4" Type="http://schemas.openxmlformats.org/officeDocument/2006/relationships/image" Target="../media/image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3.m4a"/><Relationship Id="rId1" Type="http://schemas.microsoft.com/office/2007/relationships/media" Target="../media/media143.m4a"/><Relationship Id="rId4" Type="http://schemas.openxmlformats.org/officeDocument/2006/relationships/image" Target="../media/image3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4.m4a"/><Relationship Id="rId1" Type="http://schemas.microsoft.com/office/2007/relationships/media" Target="../media/media144.m4a"/><Relationship Id="rId4" Type="http://schemas.openxmlformats.org/officeDocument/2006/relationships/image" Target="../media/image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5.m4a"/><Relationship Id="rId1" Type="http://schemas.microsoft.com/office/2007/relationships/media" Target="../media/media145.m4a"/><Relationship Id="rId4" Type="http://schemas.openxmlformats.org/officeDocument/2006/relationships/image" Target="../media/image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6.m4a"/><Relationship Id="rId1" Type="http://schemas.microsoft.com/office/2007/relationships/media" Target="../media/media146.m4a"/><Relationship Id="rId4" Type="http://schemas.openxmlformats.org/officeDocument/2006/relationships/image" Target="../media/image3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7.m4a"/><Relationship Id="rId1" Type="http://schemas.microsoft.com/office/2007/relationships/media" Target="../media/media147.m4a"/><Relationship Id="rId4" Type="http://schemas.openxmlformats.org/officeDocument/2006/relationships/image" Target="../media/image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8.m4a"/><Relationship Id="rId1" Type="http://schemas.microsoft.com/office/2007/relationships/media" Target="../media/media148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9.m4a"/><Relationship Id="rId1" Type="http://schemas.microsoft.com/office/2007/relationships/media" Target="../media/media149.m4a"/><Relationship Id="rId4" Type="http://schemas.openxmlformats.org/officeDocument/2006/relationships/image" Target="../media/image3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0.m4a"/><Relationship Id="rId1" Type="http://schemas.microsoft.com/office/2007/relationships/media" Target="../media/media150.m4a"/><Relationship Id="rId4" Type="http://schemas.openxmlformats.org/officeDocument/2006/relationships/image" Target="../media/image3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1.m4a"/><Relationship Id="rId1" Type="http://schemas.microsoft.com/office/2007/relationships/media" Target="../media/media151.m4a"/><Relationship Id="rId4" Type="http://schemas.openxmlformats.org/officeDocument/2006/relationships/image" Target="../media/image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2.m4a"/><Relationship Id="rId1" Type="http://schemas.microsoft.com/office/2007/relationships/media" Target="../media/media152.m4a"/><Relationship Id="rId4" Type="http://schemas.openxmlformats.org/officeDocument/2006/relationships/image" Target="../media/image3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3.m4a"/><Relationship Id="rId1" Type="http://schemas.microsoft.com/office/2007/relationships/media" Target="../media/media153.m4a"/><Relationship Id="rId4" Type="http://schemas.openxmlformats.org/officeDocument/2006/relationships/image" Target="../media/image3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4.m4a"/><Relationship Id="rId1" Type="http://schemas.microsoft.com/office/2007/relationships/media" Target="../media/media154.m4a"/><Relationship Id="rId4" Type="http://schemas.openxmlformats.org/officeDocument/2006/relationships/image" Target="../media/image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5.m4a"/><Relationship Id="rId1" Type="http://schemas.microsoft.com/office/2007/relationships/media" Target="../media/media155.m4a"/><Relationship Id="rId4" Type="http://schemas.openxmlformats.org/officeDocument/2006/relationships/image" Target="../media/image3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6.m4a"/><Relationship Id="rId1" Type="http://schemas.microsoft.com/office/2007/relationships/media" Target="../media/media156.m4a"/><Relationship Id="rId4" Type="http://schemas.openxmlformats.org/officeDocument/2006/relationships/image" Target="../media/image3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7.m4a"/><Relationship Id="rId1" Type="http://schemas.microsoft.com/office/2007/relationships/media" Target="../media/media157.m4a"/><Relationship Id="rId4" Type="http://schemas.openxmlformats.org/officeDocument/2006/relationships/image" Target="../media/image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8.m4a"/><Relationship Id="rId1" Type="http://schemas.microsoft.com/office/2007/relationships/media" Target="../media/media158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9.m4a"/><Relationship Id="rId1" Type="http://schemas.microsoft.com/office/2007/relationships/media" Target="../media/media159.m4a"/><Relationship Id="rId4" Type="http://schemas.openxmlformats.org/officeDocument/2006/relationships/image" Target="../media/image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0.m4a"/><Relationship Id="rId1" Type="http://schemas.microsoft.com/office/2007/relationships/media" Target="../media/media160.m4a"/><Relationship Id="rId4" Type="http://schemas.openxmlformats.org/officeDocument/2006/relationships/image" Target="../media/image3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1.m4a"/><Relationship Id="rId1" Type="http://schemas.microsoft.com/office/2007/relationships/media" Target="../media/media161.m4a"/><Relationship Id="rId4" Type="http://schemas.openxmlformats.org/officeDocument/2006/relationships/image" Target="../media/image3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2.m4a"/><Relationship Id="rId1" Type="http://schemas.microsoft.com/office/2007/relationships/media" Target="../media/media162.m4a"/><Relationship Id="rId4" Type="http://schemas.openxmlformats.org/officeDocument/2006/relationships/image" Target="../media/image3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3.m4a"/><Relationship Id="rId1" Type="http://schemas.microsoft.com/office/2007/relationships/media" Target="../media/media163.m4a"/><Relationship Id="rId4" Type="http://schemas.openxmlformats.org/officeDocument/2006/relationships/image" Target="../media/image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4.m4a"/><Relationship Id="rId1" Type="http://schemas.microsoft.com/office/2007/relationships/media" Target="../media/media16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5.m4a"/><Relationship Id="rId1" Type="http://schemas.microsoft.com/office/2007/relationships/media" Target="../media/media165.m4a"/><Relationship Id="rId4" Type="http://schemas.openxmlformats.org/officeDocument/2006/relationships/image" Target="../media/image3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6.m4a"/><Relationship Id="rId1" Type="http://schemas.microsoft.com/office/2007/relationships/media" Target="../media/media166.m4a"/><Relationship Id="rId4" Type="http://schemas.openxmlformats.org/officeDocument/2006/relationships/image" Target="../media/image3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7.m4a"/><Relationship Id="rId1" Type="http://schemas.microsoft.com/office/2007/relationships/media" Target="../media/media167.m4a"/><Relationship Id="rId4" Type="http://schemas.openxmlformats.org/officeDocument/2006/relationships/image" Target="../media/image3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8.m4a"/><Relationship Id="rId1" Type="http://schemas.microsoft.com/office/2007/relationships/media" Target="../media/media168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9.m4a"/><Relationship Id="rId1" Type="http://schemas.microsoft.com/office/2007/relationships/media" Target="../media/media169.m4a"/><Relationship Id="rId4" Type="http://schemas.openxmlformats.org/officeDocument/2006/relationships/image" Target="../media/image3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0.m4a"/><Relationship Id="rId1" Type="http://schemas.microsoft.com/office/2007/relationships/media" Target="../media/media170.m4a"/><Relationship Id="rId4" Type="http://schemas.openxmlformats.org/officeDocument/2006/relationships/image" Target="../media/image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1.m4a"/><Relationship Id="rId1" Type="http://schemas.microsoft.com/office/2007/relationships/media" Target="../media/media171.m4a"/><Relationship Id="rId4" Type="http://schemas.openxmlformats.org/officeDocument/2006/relationships/image" Target="../media/image3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2.m4a"/><Relationship Id="rId1" Type="http://schemas.microsoft.com/office/2007/relationships/media" Target="../media/media172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1F998111-96AE-4117-85C7-C6E3D44A6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447800"/>
            <a:ext cx="6599238" cy="3557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8800" b="1" dirty="0">
                <a:solidFill>
                  <a:srgbClr val="DFDA00"/>
                </a:solidFill>
              </a:rPr>
              <a:t>2</a:t>
            </a:r>
            <a:r>
              <a:rPr lang="en-US" altLang="en-US" sz="8800" b="1" baseline="30000" dirty="0">
                <a:solidFill>
                  <a:srgbClr val="DFDA00"/>
                </a:solidFill>
              </a:rPr>
              <a:t>nd</a:t>
            </a:r>
            <a:r>
              <a:rPr lang="en-US" altLang="en-US" sz="8800" b="1" dirty="0">
                <a:solidFill>
                  <a:srgbClr val="DFDA00"/>
                </a:solidFill>
              </a:rPr>
              <a:t> Grade</a:t>
            </a:r>
            <a:br>
              <a:rPr lang="en-US" altLang="en-US" sz="8800" b="1" dirty="0">
                <a:solidFill>
                  <a:srgbClr val="DFDA00"/>
                </a:solidFill>
              </a:rPr>
            </a:br>
            <a:r>
              <a:rPr lang="en-US" altLang="en-US" sz="8800" b="1" dirty="0">
                <a:solidFill>
                  <a:srgbClr val="DFDA00"/>
                </a:solidFill>
              </a:rPr>
              <a:t>Sight Words</a:t>
            </a:r>
            <a:endParaRPr lang="en-US" altLang="en-US" b="1" dirty="0">
              <a:solidFill>
                <a:srgbClr val="DFDA00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E74E3C-5A7F-43A3-95A5-329DA82E3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0298A1-6C35-F6B8-E589-7A3E902D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answer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B8B182-06C2-4401-8053-D623C801D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15E099-B66C-93FC-9A90-E834661A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move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8C7F27-0914-4246-96D0-4376F5A5B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03F79-9369-435C-5762-404222398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name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704AB9-9CAA-4347-B611-D86B96A95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B55AB6-E4F2-CD07-9F38-EB46C96D3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near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ED394A-0DE2-48A7-9C46-DC3E45BBC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6DF992-FE62-BE6B-22FB-AAFB5F33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new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26A9BD-DCC2-4205-9B12-90534D579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DCC33-B587-642C-3423-6985615F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north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0B8B62-46EE-4EFC-B256-F511D2FFF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73FA78-23FF-F862-7F58-4D215B4D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number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AB6677-D167-414A-86EC-A097E2E06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4074DD-1D4E-022C-CA81-68933CFA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often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018AC2-D2AA-44E6-8BF3-5338E1278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6196D9-46D8-B387-D1F4-44952814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once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C25C92-C1A4-4474-A91C-52E989332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DA9DC-F455-C12E-77EC-6DFE2FE2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open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D73C05-5122-4D8E-9579-E1D23B89A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9713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796DCB-7755-944B-3974-32D3BBBB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our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318584-2DEE-44DC-BA16-2347B00C2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591BB8-6947-7898-67A0-DEB046A0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around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FC2DA2-DDA6-4248-9184-DE6812F17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7D6F81-CCB2-C9ED-4B11-7151BD0C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own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C5942F-AB31-4586-B7B0-FA5C258020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BFFC5-EF13-BCB7-D22B-DEEF30AC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page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8ECC66-7889-468E-BA60-4150AD010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861AA2-2743-1487-F1A2-8B348EE1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paper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AAB1DF-E561-4125-A9AA-B049B25DC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5282DA-B37F-436A-B997-6BD128AB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part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A11442-9A02-4DC8-BDC5-AB061C417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8A7765-CC75-F0FB-DEE2-9115C7FC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E531D-5FDD-47D0-BF75-D30D90A6C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76CF28-0143-386C-8F18-BCE60646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place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03A28D-0076-4239-9D4A-6AF69F80E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22F32-59E3-9E99-721E-0A56CF33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plant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D0B563-3BFE-4FB0-8406-EFE98AC6A7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B5D150-A446-F705-A384-1EECD4C8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point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22C77A-8708-4B02-A4AD-C09596279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2EEB8D-A08F-A600-1850-58B07621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power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8B9801-485B-4708-85C8-C8435B2BD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38734E-F7FA-1CCA-139D-D38E75D2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read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18C13C-DB85-4FC2-A797-35B21FBEA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F10F56-7037-6A80-5E2E-BFAA7AD2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ask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57CEEE-ED74-4DA5-8F16-34F36A390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A623B4-7B3B-7387-391B-B4969800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real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55121E-0373-48F4-9EE5-26F5A15DC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F0FD2E-4E04-9017-37DE-A53B0332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really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C3BE4A-F22C-4B4C-AF33-1A5C269AD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FEC489-0D96-7DC5-AD04-23B5E363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rest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D45899-67CB-4417-9228-866D7B8ED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7B9BD8-5A48-A414-4B72-89C1101A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river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6A932D-428B-4B4D-BAF8-EBC4C0D88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56E016-1ACE-3A2A-43E3-00155F450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same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5F3857-A2E0-427B-BA20-AEC277370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394234-5E43-3FBC-5756-947707C3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saw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BFE710-9C01-4EA7-877E-85CFF9334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1C45478-D241-84BF-1612-A4FC84B0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834091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3D8894-A097-4EB8-8BBE-2BF2700C3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8C97AB-3C46-8836-86E3-A3045A580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seem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0CE4BB-C3DC-499B-A14A-F90756BE8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89667-FECE-3981-F7FD-065D10DC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seen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15E0E0-ECC9-4CD1-9448-9CC20D9CF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73769F-650B-8EA8-E059-4230DA76C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sentence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92DB4E-860F-40E1-9F30-A6E374A67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31DD39-4DE5-B2D7-9804-26AAF3B4E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away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2DE4E6-1B06-43AC-A32D-B3FE0DE5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3087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B622E9-65E7-42B2-71CC-ED986B76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short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82E375-C51D-4E52-8209-882D8AA23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1213E-A9CE-E4E6-140F-094FAE487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should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E9A9FA-79FA-4240-8FBB-44D20B652C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9A1464-0ECD-51FF-8723-5D7C807F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side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2D4655-BB72-4650-AAFB-72B7862D3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C23BA-D129-812C-16B4-C05CBBDB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something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2BBDF927-F806-4288-BC2A-235A6278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sometimes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327E72-31A1-463B-8A6B-92613C886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A96587-F630-4739-A101-1B9985507F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6BFAEC-E20A-37C2-5A39-368B6937B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song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3D0772-6031-43CD-86BE-0EDE9F4CF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5713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DBFB42-0A08-4C0B-F6EC-11E66061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sound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B827C9-B99F-4501-9FAB-559800917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68C6B9-FC9C-C40F-E50E-7863F02E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spell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417297-A2CA-485E-8F07-2C92D1F29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F0A89B-D06F-B051-5230-23317708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state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D2D1E9-4DDA-4B21-9B56-A8AC2C1BF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DE6568-E02C-F708-70EE-A4BA4929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start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2EFDF6-D631-4488-A455-764B7C599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02B487-0694-287A-47F1-8DC14703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become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8203C-9E76-4335-9EAA-DED7BB48E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2F81F9-FBA0-E2B9-9175-FC3C0D4F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still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A1611-49D4-4354-AFFF-F5C331FFE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22B8BD-0120-B613-1C0A-80F835A58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stop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CF2671-AD54-4BF9-AD2A-D056CCFA9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50DD4B-4ADB-7B3A-553A-A5B2715C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story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A85DCA-2664-47B8-B5D2-5859A7EE7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5B18BA-7124-C728-11BD-A81EE8FDA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study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0A0B1-5AC4-46FB-ABF3-B9FD11202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5CCCAA-66BA-023F-E9E7-F140CBB5C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such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C15B4E-8B18-439B-B561-B6FE8AF33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2F4BA6-3266-FD57-E839-ED0F1FBA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sure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4D2913-1E99-4F0B-BD60-9EF277357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BE079B-81CD-528A-D575-E274965B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table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32CACF-7A5F-4BDA-86C2-530527CB9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83B6C7-D72E-2D81-5655-055FE0CE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take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394D78-6B35-4557-A206-854E74015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3E703F-2278-1B67-F609-32B0064B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talk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65ABC7-6589-43F0-AD66-7BC240F187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FCBFE7-52A2-A409-479D-1365D6A1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these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700B09-6038-4F62-90AD-1441AE482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CA57F9-B26B-E0F7-286A-33937E6A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began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A65D00-4DAC-494C-9DC7-5130922D5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931BB-1DFE-56B9-5F9F-F83401F5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think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A93109-A28B-4E8F-8D26-BE58CCE82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5713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BA919-EF62-B801-D728-38320704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those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5595B6-DBC2-4E9C-B457-3C1FF3716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8C9121-4DB7-8F1F-97D5-F37142BA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thought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5810A8-4E2D-466E-A0D9-8D94CDF7E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707658-2028-51ED-A985-D86FC7C9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three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389FE6-177C-48CA-B9CB-15510B67B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9087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6434CD-AD81-F1C2-FE5F-7880724E5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together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A4A9A9-3458-4563-A2C0-003DE0684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A0310-DD36-15D0-A766-C02DCE0C8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told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754E5A-BDF7-457A-AE84-613EB8B78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3087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43C2B-43AD-878A-2FFE-BA090A37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tree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FC3765-8838-4EB9-928C-5E3A2CF0C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44AF00-8AF2-E1AB-595D-E23FD978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turn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DA6B2C-AB02-4E7B-8D0D-19D9788F1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2E9733-7198-8B38-678F-CC403743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until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480D9A-9096-4B32-8792-A8630C9B1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3C4EA4-CDAD-9F5C-EF73-29608CA5F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use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743F1C-EF07-49E3-AEDA-D02CDC0A3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72853F-9779-B778-B60D-C90124DC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begin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881B89-616D-4BD7-B428-66EEB5DB8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4326EE-DAA8-E8CF-8BDA-FD3087DD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walk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AED84A-4B71-4B35-929D-7B9F63774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33E398-4823-FB07-DE97-973A8AAA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want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AC237D-37EF-4754-9C44-98723FD1C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D15F48-A46C-86B5-0EF5-4B51ED13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watch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64F001-DBED-421A-984B-63BE251EE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B117B1-6B81-4012-795E-BA78DE493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water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4F1126-8E76-4AB1-8573-331BAD185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165B9-A022-2973-A339-F1B32F44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where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F1E8AC-A9D9-45AC-8DE0-10DA37E71C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8169D5-BA41-120B-E2B4-A49DC069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while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A87F13-E582-464E-83FF-8B7447928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52B12C-AB69-1435-8249-CFA21EB7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white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0DFCF1-6D76-49C7-AAB1-A60B7BF6F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88B1BA-008D-19B9-8EFA-620A637E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why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0110AA-5014-491C-99D2-3E69B1F1B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90C8EB-20DC-D4A3-4E58-529FED52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without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455582-4330-4DCC-98DE-1971BF0D8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C8A955-384F-8043-D5DB-EE5F09DA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word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2B3D1D-67DD-46B8-82FB-E50976D2B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875C21-9F1A-4345-D2F9-B35442715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1B14E0-AC38-4920-9FEE-8448326B3D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5B71E-F3A7-3DD9-DA55-F13D07BCB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world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13330B-520B-4870-8829-0104A3CA5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BF3665-0422-9504-4A6E-777A98DC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write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95740E-F071-40D3-B845-7F47066A4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92FD-BCA8-EA91-771C-16C74925D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year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71F692-03BB-4D39-90C5-85A82ADA0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F95068-F76B-D817-A052-90716503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young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22E1D-5F4E-4676-8904-E8863951C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0F3083-00EA-D168-A8FC-3DA1694F9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being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878C3E-ADCC-445F-9809-0E8D925B6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E1F639-71AA-1845-6677-E47D1BC97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below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889E3B-EB71-4BD1-AA53-F00465FB3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403142-D54D-B342-6022-B0D105D5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above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A4EEC-74E4-4A86-9FDD-193DE32DC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DB6FA52-89F4-4919-AC15-E8A37283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better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CB9B44-1CDB-4FF0-B54D-C0796CFE0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9713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35343-1506-9C49-70EC-7D92BBC9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between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4E1F8E-5277-43CA-80C7-2133BB831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1C6DF7-159A-785A-44ED-DC377FBA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black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69B101-7524-447C-868A-ABE899710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7B2D2-4CD8-BC9C-55BF-FE5FCC0B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body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31C65-57EF-4C73-AF0C-2B93F8D39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9713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9AADCC-858D-9446-268F-FF3ACB23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both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C1822E-D5E9-4699-9F9E-27CC4D316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05B00B-2A30-D6E7-FB83-D5C4ED27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boy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4942D5-A889-4C0E-BBF8-AB2C3703A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85026A-2149-354A-9890-14F85F69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call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63C487-E9DA-4F73-B7C7-8EC16A21E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3BEB3B-5C30-15D9-556F-2786053A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came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314536-E12E-467B-99CA-D35D5BFBA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3F2036-2F2E-5BCC-A963-4C3B1A93A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ACEFB-9DC4-4A20-A6DD-2C6378975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3D225E-86A5-0B8C-D1F8-EE4E87C3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carry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2DD6C3-0E66-4052-AE21-A37141E8D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B2B14F-8C40-D380-4880-066E7286C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across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30748-43B1-40B8-9F50-9E771705E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0A74E3-D3A4-9BF2-209F-613AADA2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change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039A23-8347-48E5-A867-26574CF0B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92D0CD-C415-00E1-98BA-E3EE2302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children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9F63D1-210C-44C5-BB67-81D59B6C9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C2EA8-5821-738D-D38C-B8516398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city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6AB125-C025-450D-90AA-8F99E3873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3AB220-403D-E664-1F09-542FE8CA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close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714D11-2220-4778-8208-83743DB29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D0789F5-4C44-46D8-8E9E-028774DD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cold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749221-FA48-43C1-8F4F-817BA2E2C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156130A-EC51-DDAA-E127-2446BB26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come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848A3C-C624-4A4C-8CB0-1BDB51EEC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13965F-2930-B41A-A862-DCF733CF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country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4183E8-91C8-4FBF-8998-0CF45300D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5713" y="5499652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DE3B3-49E9-FF5D-E8AA-5152B0D0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didn’t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326FA7-E64C-43A4-8196-C47C9C240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0D53B8-C5B6-133A-0488-226459D0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different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274052-46FC-44CC-AFDD-FB90F5982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CF603ED-906D-9784-6DA8-7E2E3F15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done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24F5F4-1097-4B76-9B9E-0BC84B6B1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FADAD-30B9-EFCE-A139-584B67B4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add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58EFE-3B5F-46A6-8297-0117C6228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9087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640CDD-670B-5C7F-8A5D-F552629B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earth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B46693-ADE1-4AED-B70A-57D033120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610B70-E98F-A06A-487A-DCFE8325C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enough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80FA4-71D8-4CCE-AA23-3A0CFFE35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B618ACC-005F-2243-33C6-BA523730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even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A7A803-C19A-4200-BAF3-784CB7F06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BE9196-7AD6-29A4-3ECB-168DC8F4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ever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C73230-6F1C-484D-AE47-560096F67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8FBA42-C953-0CE3-5A29-00C6FB47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every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BB1BC3-7652-4E8E-898E-59F4F1ABB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AD67DD-DD9F-0369-5B49-A8555236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example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2D41B-8937-487F-A66F-496C09E46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BDA26C-D81C-EBCC-201C-4F3F9162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eye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2153D5-794F-4E0C-B187-718028086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BC3465-1CF6-368F-CF04-A7F0DB26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face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C4DC85-9E32-4DEC-AEB7-13B2A8ED2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E0D24-D99D-018D-B33A-9ED4FDC5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58EB8F-D502-4265-8982-564F39361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B279D-9A0D-9CDC-DDA2-F33F4FB0A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father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C55096-81DF-4C98-94EB-2A8CC3B79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BBE54D-997C-FC69-ABFC-6F632B28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almost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8578D1-E0E6-4310-B79B-7338C761D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C7A2EC-FA38-115B-3E1E-B7B5503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feel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5D5498-A76A-4A2A-978A-9CAFA3B5B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0577D-BF6F-265B-E375-AC346FA5D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feet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746E08-33C0-48D6-9961-CAA5D4D47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32E308-DEE4-8CF8-F366-12F42C4B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few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9DBBD1-3D8F-43F9-BC40-09BFFB03B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9087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E95AB3-3F2A-2AF4-9686-3C48D62C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fish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AFEE99-0DF5-47AD-B4F7-4FD1FC86F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DE7C01-56D7-103A-9463-59478433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five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CE0DC-A243-4566-8EA0-7AA6A0F15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0FC747-DEE3-50AE-5A4A-F2E223BB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follow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BBAB1A-1E3B-4568-8E07-9674DFBB1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2BD47-F9D5-6AED-7A61-8DD81DA0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form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940EC9-81F0-4224-8FB1-17FB6EDD7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F65FBF-8ED4-2FF1-98B8-B69BDEC4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found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EBF488-570A-4FA4-B269-18FF0CDC0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9713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66632E-44A9-719D-ADC0-C00A5CFD8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girl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6F59D4-4928-4666-A4DD-EB4A2758E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791250-24B6-1CA4-25EE-31CC8EC4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give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8E3D87-8893-4B9D-A385-D1C64DEE5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47FECE-7672-00AC-3BD4-6A0C654F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along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6A2D21-F556-4729-A8AE-47F0326E7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27BA14-5E0E-8DDC-960B-867C379D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great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852BD1-5E05-476E-B6F8-A01A54F68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E181C3-1875-A432-1192-F18D70E9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green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F0C529-76FE-49CE-AEC5-50A9B7A6B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7D457-D526-238D-5012-AF721CED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group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2034E0-A284-46D4-935A-0821B76E5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C21588-B94C-35F5-AB85-C5F9A6DA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grow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013629-5CAE-480A-A431-4D2A84976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BE7DB6-32A0-F1E5-D614-422E9174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hand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565413-43AA-4DF1-BB2D-02E95B36D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D02760-6AC3-7C96-0AFC-702CD37B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hard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EA29A4-5CC7-45D1-B732-89F09B465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C17F33-8A51-93F5-CA04-0E985ADA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head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341365-1617-40BD-B15C-D461A81CB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C30AD-BE83-0756-4B4D-3EE4447D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hear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9FB1DE-E90A-446E-87BD-6361A8C03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0BB4D-8A9F-9171-863E-68CB69E7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291C9F-C2DF-4EB7-9A7C-C9136688F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E80119-6830-B11A-7C9E-747E4689D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high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3E6EB1-CCB5-4C3F-8FC6-A3B9C6441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9087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B6C03D-2FB6-1BB3-9949-641657DC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always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9BAEB7-1A1B-4BAD-8304-A563C674A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8218B-164A-E8B0-44DD-782C3F6F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himself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2B2D5D-D549-4AB6-8007-1D2E7D2DA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16AF7E-0A09-5E49-4796-A45F97A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hold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2533DB-AB29-4ED4-8C95-B96407D37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02B6A9-4504-4297-A013-F89F7C0D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idea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4F69B2-9D3A-4931-A5D6-9E52CE30D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99652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45CDB-1D87-F905-007D-B2F2A2D9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important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4D83AD-2675-401A-915D-3F5BF4D07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786E57-BADC-EA88-0169-73D145E93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inside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13774F-7496-430F-9E7A-7F3311F84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1D5E22-6462-BAEB-9014-D9BC951B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kind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BD1A66-AFD4-433A-9EF0-B68C400D8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93026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4A45BE-2C31-3DC0-05F1-E92541326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king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5A39CF-2E2D-45C8-B4E9-B667D3B18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F7089E-13A9-F3B1-5616-4822FBEF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knew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0E0FBD-06CC-400C-9379-96443843E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193343-ABCE-2552-8518-14D0D549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know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58005B-0E4D-421A-BA24-BBEE98A753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62E530-7198-6530-B73B-0919995C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land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D7C3B5-8AB3-46F0-AC25-727C9AF92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3B13E5-F1FA-8309-E9A5-73B0D7D9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America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22CCAA-EB4D-4A3B-B3B6-1D6DE2EE3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32EF19-1C5C-4410-986C-7DA663064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large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17EE10-E2AA-4597-91C3-A22ECB098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726418-E3D8-818B-2F40-C5B63204A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late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7F4C3B-D934-45E4-9CAC-9001A284B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9087" y="5483087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74A7-1F4D-142D-86F1-D2B799B4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later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C30BC-6C74-4F37-A8D4-3B8107945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8B375E-CB2A-FBEF-C7C9-B08199B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learn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AAC87C-0B77-4ED6-829C-44B189079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89C230-1995-B997-1DFE-10EBCD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leave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081847-1509-48CA-A349-556968E72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EE12B6-19C8-2F52-4529-AAFCB69D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left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A1B298-27A1-4F27-9A52-E08EAA2D0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349954-F90D-412C-46AB-D007664A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less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C84A99-D177-4D8D-9A82-F2B86500C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EA9F334-AF24-F14F-F2B3-0E21B5BC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letter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B78B27-2823-42B5-B74D-DF6A7CE2C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C7591D-A43E-6862-A4F3-D1AF7C19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life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455E98-9B71-48E3-BBC3-7AF3024634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98DCDF-0DB1-96A8-9627-E3AFCAAA2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line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0017EC-A7F7-4CF0-A091-09324D729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C5F6C-3636-BBBC-173D-35B9EDC2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animal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134C8D-E05C-4033-A2C0-7B5AC6B79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BDA50-1839-2022-7B26-A160DC78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list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47D2C2-90E5-4471-A85D-E8AC2E90C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0FE8F3-B990-9709-7839-7B774C82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live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4CE9E6-3734-44D0-BB33-F314BC475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C45F97-9848-F879-C55D-DA658434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low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A30DEE-196D-49A8-8613-4D3296EA6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B7246F-F072-1446-1BF1-DA09026C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mean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6109E8-8743-46C4-BBE8-4435B8B2D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1DC374-B3EF-A66C-6C58-00016A5A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might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0A6222-72A6-4106-9FEA-27E80EAFD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91DA10-9BB2-2188-8902-8ED6A1DEA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mile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A553C4-CD98-404E-9004-BC1E1477D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F9777-E430-3EAE-D216-66C41830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miss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1A560B-6BBF-4732-9899-DF0DDB5AE9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9FB68-24BE-E011-693A-D6E731FE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money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4FFF72-C92E-40CB-89F6-4500A139D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6B1E1C-A5FD-C679-BCD4-05073F42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morning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AF8DBD-B1A2-4DA2-8674-114DDB2F5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847488-C0B9-5C73-EB4F-A9C926C8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4412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marL="1714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Monotype Sorts" charset="2"/>
              <a:buNone/>
            </a:pPr>
            <a:r>
              <a:rPr lang="en-US" altLang="en-US" sz="13500" b="1" dirty="0">
                <a:solidFill>
                  <a:srgbClr val="DFDA00"/>
                </a:solidFill>
              </a:rPr>
              <a:t>mountains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20277F62FB42458B43A0702E672096" ma:contentTypeVersion="4" ma:contentTypeDescription="Create a new document." ma:contentTypeScope="" ma:versionID="a286f0fd71b30e22e80107a54ed8cc3f">
  <xsd:schema xmlns:xsd="http://www.w3.org/2001/XMLSchema" xmlns:xs="http://www.w3.org/2001/XMLSchema" xmlns:p="http://schemas.microsoft.com/office/2006/metadata/properties" xmlns:ns2="78c793aa-db59-403a-90ee-2776fa8bb5f5" xmlns:ns3="fbf8d55e-2d46-4e4f-8fe3-b7a6c6f4f3b6" targetNamespace="http://schemas.microsoft.com/office/2006/metadata/properties" ma:root="true" ma:fieldsID="7501af4a96d57508b6b0ffa84b55c026" ns2:_="" ns3:_="">
    <xsd:import namespace="78c793aa-db59-403a-90ee-2776fa8bb5f5"/>
    <xsd:import namespace="fbf8d55e-2d46-4e4f-8fe3-b7a6c6f4f3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793aa-db59-403a-90ee-2776fa8bb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8d55e-2d46-4e4f-8fe3-b7a6c6f4f3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751930-F0BE-4B85-9FF9-B9014D6F94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201D9-E881-43B2-B9D0-1026A8378C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3542F3-2AC7-4437-90FD-6BCF6CBC3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793aa-db59-403a-90ee-2776fa8bb5f5"/>
    <ds:schemaRef ds:uri="fbf8d55e-2d46-4e4f-8fe3-b7a6c6f4f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3361</TotalTime>
  <Words>179</Words>
  <Application>Microsoft Office PowerPoint</Application>
  <PresentationFormat>On-screen Show (4:3)</PresentationFormat>
  <Paragraphs>175</Paragraphs>
  <Slides>173</Slides>
  <Notes>2</Notes>
  <HiddenSlides>0</HiddenSlides>
  <MMClips>172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173</vt:i4>
      </vt:variant>
    </vt:vector>
  </HeadingPairs>
  <TitlesOfParts>
    <vt:vector size="179" baseType="lpstr">
      <vt:lpstr>Arial</vt:lpstr>
      <vt:lpstr>Calibri</vt:lpstr>
      <vt:lpstr>Century Gothic</vt:lpstr>
      <vt:lpstr>Lucida Grande</vt:lpstr>
      <vt:lpstr>Monotype Sorts</vt:lpstr>
      <vt:lpstr>Vapor Trail</vt:lpstr>
      <vt:lpstr>2nd Grade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Jennifer Lortz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Sight Words</dc:title>
  <dc:creator>Jennifer Lortz</dc:creator>
  <cp:keywords>Dolch, sight words, fry's instant words, site words, "50 percent of all words children encounter", "50% of all words children encounter" "words kids should know", kindergarten words, first grade words, second grade words, 1st grade words, 2nd grade words</cp:keywords>
  <cp:lastModifiedBy>Miller, Kristin</cp:lastModifiedBy>
  <cp:revision>32</cp:revision>
  <dcterms:created xsi:type="dcterms:W3CDTF">2006-10-13T23:12:05Z</dcterms:created>
  <dcterms:modified xsi:type="dcterms:W3CDTF">2024-03-17T20:36:17Z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0x0101008420277F62FB42458B43A0702E672096</vt:lpwstr>
  </property>
</Properties>
</file>