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sldIdLst>
    <p:sldId id="257" r:id="rId2"/>
    <p:sldId id="457" r:id="rId3"/>
    <p:sldId id="294" r:id="rId4"/>
    <p:sldId id="299" r:id="rId5"/>
    <p:sldId id="259" r:id="rId6"/>
    <p:sldId id="293" r:id="rId7"/>
    <p:sldId id="295" r:id="rId8"/>
    <p:sldId id="315" r:id="rId9"/>
    <p:sldId id="258" r:id="rId10"/>
    <p:sldId id="264" r:id="rId11"/>
    <p:sldId id="318" r:id="rId12"/>
    <p:sldId id="317" r:id="rId13"/>
    <p:sldId id="261" r:id="rId14"/>
    <p:sldId id="301" r:id="rId15"/>
    <p:sldId id="302" r:id="rId16"/>
    <p:sldId id="305" r:id="rId17"/>
    <p:sldId id="266" r:id="rId18"/>
    <p:sldId id="267" r:id="rId19"/>
    <p:sldId id="326" r:id="rId20"/>
    <p:sldId id="273" r:id="rId21"/>
    <p:sldId id="345" r:id="rId22"/>
    <p:sldId id="348" r:id="rId23"/>
    <p:sldId id="274" r:id="rId24"/>
    <p:sldId id="260" r:id="rId25"/>
    <p:sldId id="314" r:id="rId26"/>
    <p:sldId id="269" r:id="rId27"/>
    <p:sldId id="300" r:id="rId28"/>
    <p:sldId id="265" r:id="rId29"/>
    <p:sldId id="349" r:id="rId30"/>
    <p:sldId id="352" r:id="rId31"/>
    <p:sldId id="357" r:id="rId32"/>
    <p:sldId id="309" r:id="rId33"/>
    <p:sldId id="312" r:id="rId34"/>
    <p:sldId id="276" r:id="rId35"/>
    <p:sldId id="337" r:id="rId36"/>
    <p:sldId id="343" r:id="rId37"/>
    <p:sldId id="303" r:id="rId38"/>
    <p:sldId id="425" r:id="rId39"/>
    <p:sldId id="306" r:id="rId40"/>
    <p:sldId id="263" r:id="rId41"/>
    <p:sldId id="361" r:id="rId42"/>
    <p:sldId id="424" r:id="rId43"/>
    <p:sldId id="268" r:id="rId44"/>
    <p:sldId id="426" r:id="rId45"/>
    <p:sldId id="298" r:id="rId46"/>
    <p:sldId id="297" r:id="rId47"/>
    <p:sldId id="311" r:id="rId48"/>
    <p:sldId id="272" r:id="rId49"/>
    <p:sldId id="329" r:id="rId50"/>
    <p:sldId id="313" r:id="rId51"/>
    <p:sldId id="270" r:id="rId52"/>
    <p:sldId id="296" r:id="rId53"/>
    <p:sldId id="335" r:id="rId54"/>
    <p:sldId id="427" r:id="rId55"/>
    <p:sldId id="428" r:id="rId56"/>
    <p:sldId id="333" r:id="rId57"/>
    <p:sldId id="334" r:id="rId58"/>
    <p:sldId id="381" r:id="rId59"/>
    <p:sldId id="411" r:id="rId60"/>
    <p:sldId id="327" r:id="rId61"/>
    <p:sldId id="324" r:id="rId62"/>
    <p:sldId id="341" r:id="rId63"/>
    <p:sldId id="336" r:id="rId64"/>
    <p:sldId id="347" r:id="rId65"/>
    <p:sldId id="342" r:id="rId66"/>
    <p:sldId id="429" r:id="rId67"/>
    <p:sldId id="353" r:id="rId68"/>
    <p:sldId id="331" r:id="rId69"/>
    <p:sldId id="308" r:id="rId70"/>
    <p:sldId id="310" r:id="rId71"/>
    <p:sldId id="304" r:id="rId72"/>
    <p:sldId id="430" r:id="rId73"/>
    <p:sldId id="307" r:id="rId74"/>
    <p:sldId id="413" r:id="rId75"/>
    <p:sldId id="431" r:id="rId76"/>
    <p:sldId id="432" r:id="rId77"/>
    <p:sldId id="433" r:id="rId78"/>
    <p:sldId id="434" r:id="rId79"/>
    <p:sldId id="319" r:id="rId80"/>
    <p:sldId id="355" r:id="rId81"/>
    <p:sldId id="282" r:id="rId82"/>
    <p:sldId id="436" r:id="rId83"/>
    <p:sldId id="437" r:id="rId84"/>
    <p:sldId id="438" r:id="rId85"/>
    <p:sldId id="439" r:id="rId86"/>
    <p:sldId id="440" r:id="rId87"/>
    <p:sldId id="441" r:id="rId88"/>
    <p:sldId id="350" r:id="rId89"/>
    <p:sldId id="346" r:id="rId90"/>
    <p:sldId id="415" r:id="rId91"/>
    <p:sldId id="442" r:id="rId92"/>
    <p:sldId id="443" r:id="rId93"/>
    <p:sldId id="372" r:id="rId94"/>
    <p:sldId id="366" r:id="rId95"/>
    <p:sldId id="444" r:id="rId96"/>
    <p:sldId id="445" r:id="rId97"/>
    <p:sldId id="275" r:id="rId98"/>
    <p:sldId id="446" r:id="rId99"/>
    <p:sldId id="400" r:id="rId100"/>
    <p:sldId id="390" r:id="rId101"/>
    <p:sldId id="394" r:id="rId102"/>
    <p:sldId id="412" r:id="rId103"/>
    <p:sldId id="383" r:id="rId104"/>
    <p:sldId id="378" r:id="rId105"/>
    <p:sldId id="354" r:id="rId106"/>
    <p:sldId id="356" r:id="rId107"/>
    <p:sldId id="387" r:id="rId108"/>
    <p:sldId id="408" r:id="rId109"/>
    <p:sldId id="447" r:id="rId110"/>
    <p:sldId id="417" r:id="rId111"/>
    <p:sldId id="448" r:id="rId112"/>
    <p:sldId id="449" r:id="rId113"/>
    <p:sldId id="393" r:id="rId114"/>
    <p:sldId id="450" r:id="rId115"/>
    <p:sldId id="451" r:id="rId116"/>
    <p:sldId id="452" r:id="rId117"/>
    <p:sldId id="453" r:id="rId118"/>
    <p:sldId id="454" r:id="rId119"/>
    <p:sldId id="321" r:id="rId120"/>
    <p:sldId id="455" r:id="rId121"/>
    <p:sldId id="456" r:id="rId122"/>
    <p:sldId id="358" r:id="rId123"/>
    <p:sldId id="359" r:id="rId124"/>
    <p:sldId id="360" r:id="rId125"/>
    <p:sldId id="362" r:id="rId126"/>
    <p:sldId id="328" r:id="rId127"/>
    <p:sldId id="363" r:id="rId128"/>
    <p:sldId id="364" r:id="rId129"/>
    <p:sldId id="277" r:id="rId130"/>
    <p:sldId id="365" r:id="rId131"/>
    <p:sldId id="367" r:id="rId132"/>
    <p:sldId id="278" r:id="rId133"/>
    <p:sldId id="279" r:id="rId134"/>
    <p:sldId id="332" r:id="rId135"/>
    <p:sldId id="280" r:id="rId136"/>
    <p:sldId id="368" r:id="rId137"/>
    <p:sldId id="369" r:id="rId138"/>
    <p:sldId id="370" r:id="rId139"/>
    <p:sldId id="371" r:id="rId140"/>
    <p:sldId id="281" r:id="rId141"/>
    <p:sldId id="340" r:id="rId142"/>
    <p:sldId id="373" r:id="rId143"/>
    <p:sldId id="379" r:id="rId144"/>
    <p:sldId id="330" r:id="rId145"/>
    <p:sldId id="380" r:id="rId146"/>
    <p:sldId id="382" r:id="rId147"/>
    <p:sldId id="284" r:id="rId148"/>
    <p:sldId id="384" r:id="rId149"/>
    <p:sldId id="374" r:id="rId150"/>
    <p:sldId id="375" r:id="rId151"/>
    <p:sldId id="376" r:id="rId152"/>
    <p:sldId id="377" r:id="rId153"/>
    <p:sldId id="283" r:id="rId154"/>
    <p:sldId id="386" r:id="rId155"/>
    <p:sldId id="388" r:id="rId156"/>
    <p:sldId id="389" r:id="rId157"/>
    <p:sldId id="271" r:id="rId158"/>
    <p:sldId id="392" r:id="rId159"/>
    <p:sldId id="285" r:id="rId160"/>
    <p:sldId id="286" r:id="rId161"/>
    <p:sldId id="395" r:id="rId162"/>
    <p:sldId id="396" r:id="rId163"/>
    <p:sldId id="397" r:id="rId164"/>
    <p:sldId id="287" r:id="rId165"/>
    <p:sldId id="288" r:id="rId166"/>
    <p:sldId id="398" r:id="rId167"/>
    <p:sldId id="401" r:id="rId168"/>
    <p:sldId id="402" r:id="rId169"/>
    <p:sldId id="289" r:id="rId170"/>
    <p:sldId id="323" r:id="rId171"/>
    <p:sldId id="290" r:id="rId172"/>
    <p:sldId id="399" r:id="rId173"/>
    <p:sldId id="403" r:id="rId174"/>
    <p:sldId id="404" r:id="rId175"/>
    <p:sldId id="405" r:id="rId176"/>
    <p:sldId id="406" r:id="rId177"/>
    <p:sldId id="322" r:id="rId178"/>
    <p:sldId id="407" r:id="rId179"/>
    <p:sldId id="409" r:id="rId180"/>
    <p:sldId id="291" r:id="rId181"/>
    <p:sldId id="418" r:id="rId182"/>
    <p:sldId id="419" r:id="rId183"/>
    <p:sldId id="420" r:id="rId184"/>
    <p:sldId id="421" r:id="rId185"/>
    <p:sldId id="292" r:id="rId186"/>
    <p:sldId id="422" r:id="rId187"/>
    <p:sldId id="410" r:id="rId188"/>
    <p:sldId id="262" r:id="rId189"/>
    <p:sldId id="414" r:id="rId190"/>
    <p:sldId id="416" r:id="rId191"/>
    <p:sldId id="320" r:id="rId192"/>
    <p:sldId id="338" r:id="rId193"/>
    <p:sldId id="339" r:id="rId194"/>
    <p:sldId id="344" r:id="rId195"/>
    <p:sldId id="385" r:id="rId196"/>
    <p:sldId id="391" r:id="rId19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5E22BE-6DF3-4103-A83C-4A07C3E5E493}" v="29" dt="2024-03-15T21:23:08.5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045" autoAdjust="0"/>
    <p:restoredTop sz="94660"/>
  </p:normalViewPr>
  <p:slideViewPr>
    <p:cSldViewPr snapToGrid="0">
      <p:cViewPr>
        <p:scale>
          <a:sx n="62" d="100"/>
          <a:sy n="62" d="100"/>
        </p:scale>
        <p:origin x="948" y="91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viewProps" Target="viewProps.xml"/><Relationship Id="rId203" Type="http://schemas.microsoft.com/office/2015/10/relationships/revisionInfo" Target="revisionInfo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190" Type="http://schemas.openxmlformats.org/officeDocument/2006/relationships/slide" Target="slides/slide189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theme" Target="theme/theme1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tableStyles" Target="tableStyles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presProps" Target="presProps.xml"/><Relationship Id="rId202" Type="http://schemas.microsoft.com/office/2016/11/relationships/changesInfo" Target="changesInfos/changesInfo1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mith, Clara" userId="7ca238b2-c7b0-4a1b-9470-2b593decc5b1" providerId="ADAL" clId="{3B1C7621-F1E5-48ED-AABD-0C68FDABE314}"/>
    <pc:docChg chg="undo custSel modSld sldOrd">
      <pc:chgData name="Smith, Clara" userId="7ca238b2-c7b0-4a1b-9470-2b593decc5b1" providerId="ADAL" clId="{3B1C7621-F1E5-48ED-AABD-0C68FDABE314}" dt="2021-10-06T15:08:24.234" v="354"/>
      <pc:docMkLst>
        <pc:docMk/>
      </pc:docMkLst>
      <pc:sldChg chg="delSp modSp mod delAnim modAnim">
        <pc:chgData name="Smith, Clara" userId="7ca238b2-c7b0-4a1b-9470-2b593decc5b1" providerId="ADAL" clId="{3B1C7621-F1E5-48ED-AABD-0C68FDABE314}" dt="2021-09-24T19:16:33.230" v="2"/>
        <pc:sldMkLst>
          <pc:docMk/>
          <pc:sldMk cId="2118149552" sldId="257"/>
        </pc:sldMkLst>
        <pc:picChg chg="del">
          <ac:chgData name="Smith, Clara" userId="7ca238b2-c7b0-4a1b-9470-2b593decc5b1" providerId="ADAL" clId="{3B1C7621-F1E5-48ED-AABD-0C68FDABE314}" dt="2021-09-24T19:15:40.215" v="0" actId="478"/>
          <ac:picMkLst>
            <pc:docMk/>
            <pc:sldMk cId="2118149552" sldId="257"/>
            <ac:picMk id="3" creationId="{D23DBD01-51E0-4C2B-814F-63D6C2203F34}"/>
          </ac:picMkLst>
        </pc:picChg>
        <pc:picChg chg="mod">
          <ac:chgData name="Smith, Clara" userId="7ca238b2-c7b0-4a1b-9470-2b593decc5b1" providerId="ADAL" clId="{3B1C7621-F1E5-48ED-AABD-0C68FDABE314}" dt="2021-09-24T19:16:13.019" v="1" actId="1076"/>
          <ac:picMkLst>
            <pc:docMk/>
            <pc:sldMk cId="2118149552" sldId="257"/>
            <ac:picMk id="4" creationId="{5A3FE5D2-F9EE-4660-B4D2-2213D1799372}"/>
          </ac:picMkLst>
        </pc:picChg>
      </pc:sldChg>
      <pc:sldChg chg="delSp modSp mod delAnim modAnim">
        <pc:chgData name="Smith, Clara" userId="7ca238b2-c7b0-4a1b-9470-2b593decc5b1" providerId="ADAL" clId="{3B1C7621-F1E5-48ED-AABD-0C68FDABE314}" dt="2021-09-28T00:47:59.074" v="6"/>
        <pc:sldMkLst>
          <pc:docMk/>
          <pc:sldMk cId="260618985" sldId="258"/>
        </pc:sldMkLst>
        <pc:picChg chg="del">
          <ac:chgData name="Smith, Clara" userId="7ca238b2-c7b0-4a1b-9470-2b593decc5b1" providerId="ADAL" clId="{3B1C7621-F1E5-48ED-AABD-0C68FDABE314}" dt="2021-09-24T19:17:09.764" v="3" actId="478"/>
          <ac:picMkLst>
            <pc:docMk/>
            <pc:sldMk cId="260618985" sldId="258"/>
            <ac:picMk id="3" creationId="{7EAF7AAE-001E-4CD2-B33A-B322CD0F1A08}"/>
          </ac:picMkLst>
        </pc:picChg>
        <pc:picChg chg="del">
          <ac:chgData name="Smith, Clara" userId="7ca238b2-c7b0-4a1b-9470-2b593decc5b1" providerId="ADAL" clId="{3B1C7621-F1E5-48ED-AABD-0C68FDABE314}" dt="2021-09-28T00:47:17.331" v="4" actId="478"/>
          <ac:picMkLst>
            <pc:docMk/>
            <pc:sldMk cId="260618985" sldId="258"/>
            <ac:picMk id="3" creationId="{8A41004D-EF73-4EB3-9325-EB0A20CF098D}"/>
          </ac:picMkLst>
        </pc:picChg>
        <pc:picChg chg="mod">
          <ac:chgData name="Smith, Clara" userId="7ca238b2-c7b0-4a1b-9470-2b593decc5b1" providerId="ADAL" clId="{3B1C7621-F1E5-48ED-AABD-0C68FDABE314}" dt="2021-09-28T00:47:46.737" v="5" actId="1076"/>
          <ac:picMkLst>
            <pc:docMk/>
            <pc:sldMk cId="260618985" sldId="258"/>
            <ac:picMk id="4" creationId="{E3E91DAC-DE29-4F7B-A4F0-367D67B43DDF}"/>
          </ac:picMkLst>
        </pc:picChg>
      </pc:sldChg>
      <pc:sldChg chg="modSp mod modAnim">
        <pc:chgData name="Smith, Clara" userId="7ca238b2-c7b0-4a1b-9470-2b593decc5b1" providerId="ADAL" clId="{3B1C7621-F1E5-48ED-AABD-0C68FDABE314}" dt="2021-09-28T00:48:34.400" v="8"/>
        <pc:sldMkLst>
          <pc:docMk/>
          <pc:sldMk cId="3446124452" sldId="259"/>
        </pc:sldMkLst>
        <pc:picChg chg="mod">
          <ac:chgData name="Smith, Clara" userId="7ca238b2-c7b0-4a1b-9470-2b593decc5b1" providerId="ADAL" clId="{3B1C7621-F1E5-48ED-AABD-0C68FDABE314}" dt="2021-09-28T00:48:27.923" v="7" actId="1076"/>
          <ac:picMkLst>
            <pc:docMk/>
            <pc:sldMk cId="3446124452" sldId="259"/>
            <ac:picMk id="3" creationId="{662C741D-7D13-4522-97DA-01E8752E74FA}"/>
          </ac:picMkLst>
        </pc:picChg>
      </pc:sldChg>
      <pc:sldChg chg="modSp mod ord modAnim">
        <pc:chgData name="Smith, Clara" userId="7ca238b2-c7b0-4a1b-9470-2b593decc5b1" providerId="ADAL" clId="{3B1C7621-F1E5-48ED-AABD-0C68FDABE314}" dt="2021-10-06T14:56:59.589" v="301"/>
        <pc:sldMkLst>
          <pc:docMk/>
          <pc:sldMk cId="1944111725" sldId="260"/>
        </pc:sldMkLst>
        <pc:picChg chg="mod">
          <ac:chgData name="Smith, Clara" userId="7ca238b2-c7b0-4a1b-9470-2b593decc5b1" providerId="ADAL" clId="{3B1C7621-F1E5-48ED-AABD-0C68FDABE314}" dt="2021-09-28T00:48:59.136" v="9" actId="1076"/>
          <ac:picMkLst>
            <pc:docMk/>
            <pc:sldMk cId="1944111725" sldId="260"/>
            <ac:picMk id="3" creationId="{DF3588EB-D92F-4709-8994-2EE3889910D9}"/>
          </ac:picMkLst>
        </pc:picChg>
      </pc:sldChg>
      <pc:sldChg chg="modSp mod modAnim">
        <pc:chgData name="Smith, Clara" userId="7ca238b2-c7b0-4a1b-9470-2b593decc5b1" providerId="ADAL" clId="{3B1C7621-F1E5-48ED-AABD-0C68FDABE314}" dt="2021-09-28T00:50:18.385" v="14"/>
        <pc:sldMkLst>
          <pc:docMk/>
          <pc:sldMk cId="3551798885" sldId="261"/>
        </pc:sldMkLst>
        <pc:picChg chg="mod">
          <ac:chgData name="Smith, Clara" userId="7ca238b2-c7b0-4a1b-9470-2b593decc5b1" providerId="ADAL" clId="{3B1C7621-F1E5-48ED-AABD-0C68FDABE314}" dt="2021-09-28T00:50:03.970" v="13" actId="1076"/>
          <ac:picMkLst>
            <pc:docMk/>
            <pc:sldMk cId="3551798885" sldId="261"/>
            <ac:picMk id="3" creationId="{F95FCB60-433E-4EE4-9780-CD52B86C6B5B}"/>
          </ac:picMkLst>
        </pc:picChg>
      </pc:sldChg>
      <pc:sldChg chg="delSp modSp mod delAnim modAnim">
        <pc:chgData name="Smith, Clara" userId="7ca238b2-c7b0-4a1b-9470-2b593decc5b1" providerId="ADAL" clId="{3B1C7621-F1E5-48ED-AABD-0C68FDABE314}" dt="2021-10-06T15:07:31.548" v="351"/>
        <pc:sldMkLst>
          <pc:docMk/>
          <pc:sldMk cId="3222169183" sldId="262"/>
        </pc:sldMkLst>
        <pc:picChg chg="del mod">
          <ac:chgData name="Smith, Clara" userId="7ca238b2-c7b0-4a1b-9470-2b593decc5b1" providerId="ADAL" clId="{3B1C7621-F1E5-48ED-AABD-0C68FDABE314}" dt="2021-10-06T15:06:46.005" v="348" actId="478"/>
          <ac:picMkLst>
            <pc:docMk/>
            <pc:sldMk cId="3222169183" sldId="262"/>
            <ac:picMk id="3" creationId="{51C6EC92-3DEA-4BA0-8F35-B06F32F4A326}"/>
          </ac:picMkLst>
        </pc:picChg>
        <pc:picChg chg="del">
          <ac:chgData name="Smith, Clara" userId="7ca238b2-c7b0-4a1b-9470-2b593decc5b1" providerId="ADAL" clId="{3B1C7621-F1E5-48ED-AABD-0C68FDABE314}" dt="2021-10-06T15:07:09.145" v="349" actId="478"/>
          <ac:picMkLst>
            <pc:docMk/>
            <pc:sldMk cId="3222169183" sldId="262"/>
            <ac:picMk id="4" creationId="{498959E6-FC51-4B8B-A16A-A6F7F9AFEB7E}"/>
          </ac:picMkLst>
        </pc:picChg>
        <pc:picChg chg="mod">
          <ac:chgData name="Smith, Clara" userId="7ca238b2-c7b0-4a1b-9470-2b593decc5b1" providerId="ADAL" clId="{3B1C7621-F1E5-48ED-AABD-0C68FDABE314}" dt="2021-10-06T15:07:26.525" v="350" actId="1076"/>
          <ac:picMkLst>
            <pc:docMk/>
            <pc:sldMk cId="3222169183" sldId="262"/>
            <ac:picMk id="5" creationId="{437F8AA0-E65B-4689-AE87-E6918B8AF5CA}"/>
          </ac:picMkLst>
        </pc:picChg>
      </pc:sldChg>
      <pc:sldChg chg="modSp mod modAnim">
        <pc:chgData name="Smith, Clara" userId="7ca238b2-c7b0-4a1b-9470-2b593decc5b1" providerId="ADAL" clId="{3B1C7621-F1E5-48ED-AABD-0C68FDABE314}" dt="2021-09-28T01:02:56.949" v="19"/>
        <pc:sldMkLst>
          <pc:docMk/>
          <pc:sldMk cId="2462773487" sldId="263"/>
        </pc:sldMkLst>
        <pc:picChg chg="mod">
          <ac:chgData name="Smith, Clara" userId="7ca238b2-c7b0-4a1b-9470-2b593decc5b1" providerId="ADAL" clId="{3B1C7621-F1E5-48ED-AABD-0C68FDABE314}" dt="2021-09-28T01:00:59.372" v="17" actId="1076"/>
          <ac:picMkLst>
            <pc:docMk/>
            <pc:sldMk cId="2462773487" sldId="263"/>
            <ac:picMk id="3" creationId="{6BAF5348-1DFF-4692-ACE4-4A1320EB6278}"/>
          </ac:picMkLst>
        </pc:picChg>
      </pc:sldChg>
      <pc:sldChg chg="modSp mod modAnim">
        <pc:chgData name="Smith, Clara" userId="7ca238b2-c7b0-4a1b-9470-2b593decc5b1" providerId="ADAL" clId="{3B1C7621-F1E5-48ED-AABD-0C68FDABE314}" dt="2021-09-28T01:03:08.886" v="20"/>
        <pc:sldMkLst>
          <pc:docMk/>
          <pc:sldMk cId="2222102284" sldId="264"/>
        </pc:sldMkLst>
        <pc:picChg chg="mod">
          <ac:chgData name="Smith, Clara" userId="7ca238b2-c7b0-4a1b-9470-2b593decc5b1" providerId="ADAL" clId="{3B1C7621-F1E5-48ED-AABD-0C68FDABE314}" dt="2021-09-28T01:01:18.302" v="18" actId="1076"/>
          <ac:picMkLst>
            <pc:docMk/>
            <pc:sldMk cId="2222102284" sldId="264"/>
            <ac:picMk id="3" creationId="{7C2CDF35-B2A3-4AEA-85C8-5873E35A2482}"/>
          </ac:picMkLst>
        </pc:picChg>
      </pc:sldChg>
      <pc:sldChg chg="modSp mod modAnim">
        <pc:chgData name="Smith, Clara" userId="7ca238b2-c7b0-4a1b-9470-2b593decc5b1" providerId="ADAL" clId="{3B1C7621-F1E5-48ED-AABD-0C68FDABE314}" dt="2021-09-28T01:13:14.400" v="22"/>
        <pc:sldMkLst>
          <pc:docMk/>
          <pc:sldMk cId="1886695172" sldId="265"/>
        </pc:sldMkLst>
        <pc:picChg chg="mod">
          <ac:chgData name="Smith, Clara" userId="7ca238b2-c7b0-4a1b-9470-2b593decc5b1" providerId="ADAL" clId="{3B1C7621-F1E5-48ED-AABD-0C68FDABE314}" dt="2021-09-28T01:13:09.533" v="21" actId="1076"/>
          <ac:picMkLst>
            <pc:docMk/>
            <pc:sldMk cId="1886695172" sldId="265"/>
            <ac:picMk id="3" creationId="{CA313EB9-78DE-4A42-A738-9B0D8465F30E}"/>
          </ac:picMkLst>
        </pc:picChg>
      </pc:sldChg>
      <pc:sldChg chg="modSp mod modAnim">
        <pc:chgData name="Smith, Clara" userId="7ca238b2-c7b0-4a1b-9470-2b593decc5b1" providerId="ADAL" clId="{3B1C7621-F1E5-48ED-AABD-0C68FDABE314}" dt="2021-09-28T01:13:45.251" v="24"/>
        <pc:sldMkLst>
          <pc:docMk/>
          <pc:sldMk cId="3657839803" sldId="266"/>
        </pc:sldMkLst>
        <pc:picChg chg="mod">
          <ac:chgData name="Smith, Clara" userId="7ca238b2-c7b0-4a1b-9470-2b593decc5b1" providerId="ADAL" clId="{3B1C7621-F1E5-48ED-AABD-0C68FDABE314}" dt="2021-09-28T01:13:38.234" v="23" actId="1076"/>
          <ac:picMkLst>
            <pc:docMk/>
            <pc:sldMk cId="3657839803" sldId="266"/>
            <ac:picMk id="3" creationId="{71C5B6A0-B8B9-4A32-95B1-865C8F7DB9D6}"/>
          </ac:picMkLst>
        </pc:picChg>
      </pc:sldChg>
      <pc:sldChg chg="delSp modSp mod delAnim modAnim">
        <pc:chgData name="Smith, Clara" userId="7ca238b2-c7b0-4a1b-9470-2b593decc5b1" providerId="ADAL" clId="{3B1C7621-F1E5-48ED-AABD-0C68FDABE314}" dt="2021-10-06T15:08:24.234" v="354"/>
        <pc:sldMkLst>
          <pc:docMk/>
          <pc:sldMk cId="890393078" sldId="267"/>
        </pc:sldMkLst>
        <pc:picChg chg="del mod">
          <ac:chgData name="Smith, Clara" userId="7ca238b2-c7b0-4a1b-9470-2b593decc5b1" providerId="ADAL" clId="{3B1C7621-F1E5-48ED-AABD-0C68FDABE314}" dt="2021-10-06T15:08:03.116" v="352" actId="478"/>
          <ac:picMkLst>
            <pc:docMk/>
            <pc:sldMk cId="890393078" sldId="267"/>
            <ac:picMk id="3" creationId="{D0193529-2B09-4BDB-A8B9-3715BA8937F5}"/>
          </ac:picMkLst>
        </pc:picChg>
        <pc:picChg chg="mod">
          <ac:chgData name="Smith, Clara" userId="7ca238b2-c7b0-4a1b-9470-2b593decc5b1" providerId="ADAL" clId="{3B1C7621-F1E5-48ED-AABD-0C68FDABE314}" dt="2021-10-06T15:08:20.145" v="353" actId="1076"/>
          <ac:picMkLst>
            <pc:docMk/>
            <pc:sldMk cId="890393078" sldId="267"/>
            <ac:picMk id="4" creationId="{6C5117B9-D47B-44EF-84A8-B978AF309F8A}"/>
          </ac:picMkLst>
        </pc:picChg>
      </pc:sldChg>
      <pc:sldChg chg="modSp mod modAnim">
        <pc:chgData name="Smith, Clara" userId="7ca238b2-c7b0-4a1b-9470-2b593decc5b1" providerId="ADAL" clId="{3B1C7621-F1E5-48ED-AABD-0C68FDABE314}" dt="2021-09-28T01:14:52.207" v="28"/>
        <pc:sldMkLst>
          <pc:docMk/>
          <pc:sldMk cId="1889880783" sldId="268"/>
        </pc:sldMkLst>
        <pc:picChg chg="mod">
          <ac:chgData name="Smith, Clara" userId="7ca238b2-c7b0-4a1b-9470-2b593decc5b1" providerId="ADAL" clId="{3B1C7621-F1E5-48ED-AABD-0C68FDABE314}" dt="2021-09-28T01:14:46.517" v="27" actId="1076"/>
          <ac:picMkLst>
            <pc:docMk/>
            <pc:sldMk cId="1889880783" sldId="268"/>
            <ac:picMk id="3" creationId="{1F64DFD7-3846-4231-83AB-CCBEA04E7184}"/>
          </ac:picMkLst>
        </pc:picChg>
      </pc:sldChg>
      <pc:sldChg chg="modSp mod modAnim">
        <pc:chgData name="Smith, Clara" userId="7ca238b2-c7b0-4a1b-9470-2b593decc5b1" providerId="ADAL" clId="{3B1C7621-F1E5-48ED-AABD-0C68FDABE314}" dt="2021-09-28T01:15:20.201" v="30"/>
        <pc:sldMkLst>
          <pc:docMk/>
          <pc:sldMk cId="3550333111" sldId="269"/>
        </pc:sldMkLst>
        <pc:picChg chg="mod">
          <ac:chgData name="Smith, Clara" userId="7ca238b2-c7b0-4a1b-9470-2b593decc5b1" providerId="ADAL" clId="{3B1C7621-F1E5-48ED-AABD-0C68FDABE314}" dt="2021-09-28T01:15:11.316" v="29" actId="1076"/>
          <ac:picMkLst>
            <pc:docMk/>
            <pc:sldMk cId="3550333111" sldId="269"/>
            <ac:picMk id="3" creationId="{B07D82F6-1115-47BF-BD53-11206456F20E}"/>
          </ac:picMkLst>
        </pc:picChg>
      </pc:sldChg>
      <pc:sldChg chg="modSp mod modAnim">
        <pc:chgData name="Smith, Clara" userId="7ca238b2-c7b0-4a1b-9470-2b593decc5b1" providerId="ADAL" clId="{3B1C7621-F1E5-48ED-AABD-0C68FDABE314}" dt="2021-09-28T01:16:06.292" v="32"/>
        <pc:sldMkLst>
          <pc:docMk/>
          <pc:sldMk cId="3500293066" sldId="270"/>
        </pc:sldMkLst>
        <pc:picChg chg="mod">
          <ac:chgData name="Smith, Clara" userId="7ca238b2-c7b0-4a1b-9470-2b593decc5b1" providerId="ADAL" clId="{3B1C7621-F1E5-48ED-AABD-0C68FDABE314}" dt="2021-09-28T01:15:45.697" v="31" actId="1076"/>
          <ac:picMkLst>
            <pc:docMk/>
            <pc:sldMk cId="3500293066" sldId="270"/>
            <ac:picMk id="3" creationId="{ED9E5A78-7002-4979-9EDA-F5297B1059F2}"/>
          </ac:picMkLst>
        </pc:picChg>
      </pc:sldChg>
      <pc:sldChg chg="modSp mod modAnim">
        <pc:chgData name="Smith, Clara" userId="7ca238b2-c7b0-4a1b-9470-2b593decc5b1" providerId="ADAL" clId="{3B1C7621-F1E5-48ED-AABD-0C68FDABE314}" dt="2021-09-28T01:20:54.619" v="34"/>
        <pc:sldMkLst>
          <pc:docMk/>
          <pc:sldMk cId="3095456590" sldId="271"/>
        </pc:sldMkLst>
        <pc:picChg chg="mod">
          <ac:chgData name="Smith, Clara" userId="7ca238b2-c7b0-4a1b-9470-2b593decc5b1" providerId="ADAL" clId="{3B1C7621-F1E5-48ED-AABD-0C68FDABE314}" dt="2021-09-28T01:20:49.508" v="33" actId="1076"/>
          <ac:picMkLst>
            <pc:docMk/>
            <pc:sldMk cId="3095456590" sldId="271"/>
            <ac:picMk id="3" creationId="{5E496A8D-1C20-42B8-972D-F8FA3A37411A}"/>
          </ac:picMkLst>
        </pc:picChg>
      </pc:sldChg>
      <pc:sldChg chg="modSp mod modAnim">
        <pc:chgData name="Smith, Clara" userId="7ca238b2-c7b0-4a1b-9470-2b593decc5b1" providerId="ADAL" clId="{3B1C7621-F1E5-48ED-AABD-0C68FDABE314}" dt="2021-09-28T01:21:19.579" v="36"/>
        <pc:sldMkLst>
          <pc:docMk/>
          <pc:sldMk cId="3415693713" sldId="272"/>
        </pc:sldMkLst>
        <pc:picChg chg="mod">
          <ac:chgData name="Smith, Clara" userId="7ca238b2-c7b0-4a1b-9470-2b593decc5b1" providerId="ADAL" clId="{3B1C7621-F1E5-48ED-AABD-0C68FDABE314}" dt="2021-09-28T01:21:14.007" v="35" actId="1076"/>
          <ac:picMkLst>
            <pc:docMk/>
            <pc:sldMk cId="3415693713" sldId="272"/>
            <ac:picMk id="3" creationId="{A5B563CD-94F2-4183-A0C8-C1205B2F21D0}"/>
          </ac:picMkLst>
        </pc:picChg>
      </pc:sldChg>
      <pc:sldChg chg="modSp mod modAnim">
        <pc:chgData name="Smith, Clara" userId="7ca238b2-c7b0-4a1b-9470-2b593decc5b1" providerId="ADAL" clId="{3B1C7621-F1E5-48ED-AABD-0C68FDABE314}" dt="2021-09-28T01:21:42.090" v="38"/>
        <pc:sldMkLst>
          <pc:docMk/>
          <pc:sldMk cId="1373837588" sldId="273"/>
        </pc:sldMkLst>
        <pc:picChg chg="mod">
          <ac:chgData name="Smith, Clara" userId="7ca238b2-c7b0-4a1b-9470-2b593decc5b1" providerId="ADAL" clId="{3B1C7621-F1E5-48ED-AABD-0C68FDABE314}" dt="2021-09-28T01:21:36.768" v="37" actId="1076"/>
          <ac:picMkLst>
            <pc:docMk/>
            <pc:sldMk cId="1373837588" sldId="273"/>
            <ac:picMk id="3" creationId="{FB4559E9-0635-4349-87B1-0A288534FE78}"/>
          </ac:picMkLst>
        </pc:picChg>
      </pc:sldChg>
      <pc:sldChg chg="modSp mod modAnim">
        <pc:chgData name="Smith, Clara" userId="7ca238b2-c7b0-4a1b-9470-2b593decc5b1" providerId="ADAL" clId="{3B1C7621-F1E5-48ED-AABD-0C68FDABE314}" dt="2021-09-28T01:22:08.633" v="40"/>
        <pc:sldMkLst>
          <pc:docMk/>
          <pc:sldMk cId="1860223132" sldId="274"/>
        </pc:sldMkLst>
        <pc:picChg chg="mod">
          <ac:chgData name="Smith, Clara" userId="7ca238b2-c7b0-4a1b-9470-2b593decc5b1" providerId="ADAL" clId="{3B1C7621-F1E5-48ED-AABD-0C68FDABE314}" dt="2021-09-28T01:22:03.339" v="39" actId="1076"/>
          <ac:picMkLst>
            <pc:docMk/>
            <pc:sldMk cId="1860223132" sldId="274"/>
            <ac:picMk id="3" creationId="{899AE39E-B5D2-4572-AEF0-7FAB32C5E630}"/>
          </ac:picMkLst>
        </pc:picChg>
      </pc:sldChg>
      <pc:sldChg chg="modSp mod modAnim">
        <pc:chgData name="Smith, Clara" userId="7ca238b2-c7b0-4a1b-9470-2b593decc5b1" providerId="ADAL" clId="{3B1C7621-F1E5-48ED-AABD-0C68FDABE314}" dt="2021-09-28T01:22:37.059" v="43"/>
        <pc:sldMkLst>
          <pc:docMk/>
          <pc:sldMk cId="4256218508" sldId="275"/>
        </pc:sldMkLst>
        <pc:picChg chg="mod">
          <ac:chgData name="Smith, Clara" userId="7ca238b2-c7b0-4a1b-9470-2b593decc5b1" providerId="ADAL" clId="{3B1C7621-F1E5-48ED-AABD-0C68FDABE314}" dt="2021-09-28T01:22:31.422" v="42" actId="1076"/>
          <ac:picMkLst>
            <pc:docMk/>
            <pc:sldMk cId="4256218508" sldId="275"/>
            <ac:picMk id="3" creationId="{70C5A672-5648-47F5-ABB0-4117D18DEDA8}"/>
          </ac:picMkLst>
        </pc:picChg>
      </pc:sldChg>
      <pc:sldChg chg="modSp mod modAnim">
        <pc:chgData name="Smith, Clara" userId="7ca238b2-c7b0-4a1b-9470-2b593decc5b1" providerId="ADAL" clId="{3B1C7621-F1E5-48ED-AABD-0C68FDABE314}" dt="2021-09-28T01:23:03.141" v="45"/>
        <pc:sldMkLst>
          <pc:docMk/>
          <pc:sldMk cId="4076405809" sldId="276"/>
        </pc:sldMkLst>
        <pc:picChg chg="mod">
          <ac:chgData name="Smith, Clara" userId="7ca238b2-c7b0-4a1b-9470-2b593decc5b1" providerId="ADAL" clId="{3B1C7621-F1E5-48ED-AABD-0C68FDABE314}" dt="2021-09-28T01:22:55.135" v="44" actId="1076"/>
          <ac:picMkLst>
            <pc:docMk/>
            <pc:sldMk cId="4076405809" sldId="276"/>
            <ac:picMk id="3" creationId="{D99C8175-E353-4081-BE7B-3834A8FF7066}"/>
          </ac:picMkLst>
        </pc:picChg>
      </pc:sldChg>
      <pc:sldChg chg="modSp mod modAnim">
        <pc:chgData name="Smith, Clara" userId="7ca238b2-c7b0-4a1b-9470-2b593decc5b1" providerId="ADAL" clId="{3B1C7621-F1E5-48ED-AABD-0C68FDABE314}" dt="2021-09-28T01:23:32.989" v="47"/>
        <pc:sldMkLst>
          <pc:docMk/>
          <pc:sldMk cId="2409532202" sldId="277"/>
        </pc:sldMkLst>
        <pc:picChg chg="mod">
          <ac:chgData name="Smith, Clara" userId="7ca238b2-c7b0-4a1b-9470-2b593decc5b1" providerId="ADAL" clId="{3B1C7621-F1E5-48ED-AABD-0C68FDABE314}" dt="2021-09-28T01:23:24.835" v="46" actId="1076"/>
          <ac:picMkLst>
            <pc:docMk/>
            <pc:sldMk cId="2409532202" sldId="277"/>
            <ac:picMk id="3" creationId="{ED6700E6-8B3E-4AB1-A34B-405173BFA8F9}"/>
          </ac:picMkLst>
        </pc:picChg>
      </pc:sldChg>
      <pc:sldChg chg="modSp mod modAnim">
        <pc:chgData name="Smith, Clara" userId="7ca238b2-c7b0-4a1b-9470-2b593decc5b1" providerId="ADAL" clId="{3B1C7621-F1E5-48ED-AABD-0C68FDABE314}" dt="2021-09-28T01:28:39.368" v="49"/>
        <pc:sldMkLst>
          <pc:docMk/>
          <pc:sldMk cId="2221255713" sldId="278"/>
        </pc:sldMkLst>
        <pc:picChg chg="mod">
          <ac:chgData name="Smith, Clara" userId="7ca238b2-c7b0-4a1b-9470-2b593decc5b1" providerId="ADAL" clId="{3B1C7621-F1E5-48ED-AABD-0C68FDABE314}" dt="2021-09-28T01:28:33.989" v="48" actId="1076"/>
          <ac:picMkLst>
            <pc:docMk/>
            <pc:sldMk cId="2221255713" sldId="278"/>
            <ac:picMk id="3" creationId="{5CB640B5-A323-4BDF-9478-A46D26173811}"/>
          </ac:picMkLst>
        </pc:picChg>
      </pc:sldChg>
      <pc:sldChg chg="modSp mod modAnim">
        <pc:chgData name="Smith, Clara" userId="7ca238b2-c7b0-4a1b-9470-2b593decc5b1" providerId="ADAL" clId="{3B1C7621-F1E5-48ED-AABD-0C68FDABE314}" dt="2021-09-28T01:29:18.072" v="51"/>
        <pc:sldMkLst>
          <pc:docMk/>
          <pc:sldMk cId="977600126" sldId="279"/>
        </pc:sldMkLst>
        <pc:picChg chg="mod">
          <ac:chgData name="Smith, Clara" userId="7ca238b2-c7b0-4a1b-9470-2b593decc5b1" providerId="ADAL" clId="{3B1C7621-F1E5-48ED-AABD-0C68FDABE314}" dt="2021-09-28T01:29:12.599" v="50" actId="1076"/>
          <ac:picMkLst>
            <pc:docMk/>
            <pc:sldMk cId="977600126" sldId="279"/>
            <ac:picMk id="3" creationId="{B1A51C6D-544B-4D6D-93C2-0FAE41C26F79}"/>
          </ac:picMkLst>
        </pc:picChg>
      </pc:sldChg>
      <pc:sldChg chg="modSp mod modAnim">
        <pc:chgData name="Smith, Clara" userId="7ca238b2-c7b0-4a1b-9470-2b593decc5b1" providerId="ADAL" clId="{3B1C7621-F1E5-48ED-AABD-0C68FDABE314}" dt="2021-09-28T01:29:44.385" v="53"/>
        <pc:sldMkLst>
          <pc:docMk/>
          <pc:sldMk cId="2211923270" sldId="280"/>
        </pc:sldMkLst>
        <pc:picChg chg="mod">
          <ac:chgData name="Smith, Clara" userId="7ca238b2-c7b0-4a1b-9470-2b593decc5b1" providerId="ADAL" clId="{3B1C7621-F1E5-48ED-AABD-0C68FDABE314}" dt="2021-09-28T01:29:37.248" v="52" actId="1076"/>
          <ac:picMkLst>
            <pc:docMk/>
            <pc:sldMk cId="2211923270" sldId="280"/>
            <ac:picMk id="3" creationId="{F9F7A0A1-6139-499B-B7BB-476E04C48795}"/>
          </ac:picMkLst>
        </pc:picChg>
      </pc:sldChg>
      <pc:sldChg chg="modSp mod modAnim">
        <pc:chgData name="Smith, Clara" userId="7ca238b2-c7b0-4a1b-9470-2b593decc5b1" providerId="ADAL" clId="{3B1C7621-F1E5-48ED-AABD-0C68FDABE314}" dt="2021-09-28T01:37:47.822" v="55"/>
        <pc:sldMkLst>
          <pc:docMk/>
          <pc:sldMk cId="3786734122" sldId="281"/>
        </pc:sldMkLst>
        <pc:picChg chg="mod">
          <ac:chgData name="Smith, Clara" userId="7ca238b2-c7b0-4a1b-9470-2b593decc5b1" providerId="ADAL" clId="{3B1C7621-F1E5-48ED-AABD-0C68FDABE314}" dt="2021-09-28T01:37:42.126" v="54" actId="1076"/>
          <ac:picMkLst>
            <pc:docMk/>
            <pc:sldMk cId="3786734122" sldId="281"/>
            <ac:picMk id="3" creationId="{402E1F21-BB73-4F71-A2AB-0313BA28DBFC}"/>
          </ac:picMkLst>
        </pc:picChg>
      </pc:sldChg>
      <pc:sldChg chg="modSp mod modAnim">
        <pc:chgData name="Smith, Clara" userId="7ca238b2-c7b0-4a1b-9470-2b593decc5b1" providerId="ADAL" clId="{3B1C7621-F1E5-48ED-AABD-0C68FDABE314}" dt="2021-09-28T01:38:15.609" v="57"/>
        <pc:sldMkLst>
          <pc:docMk/>
          <pc:sldMk cId="2602034420" sldId="282"/>
        </pc:sldMkLst>
        <pc:picChg chg="mod">
          <ac:chgData name="Smith, Clara" userId="7ca238b2-c7b0-4a1b-9470-2b593decc5b1" providerId="ADAL" clId="{3B1C7621-F1E5-48ED-AABD-0C68FDABE314}" dt="2021-09-28T01:38:08.439" v="56" actId="1076"/>
          <ac:picMkLst>
            <pc:docMk/>
            <pc:sldMk cId="2602034420" sldId="282"/>
            <ac:picMk id="3" creationId="{EAB0F7B1-ABB9-4B0B-9887-0308183A9031}"/>
          </ac:picMkLst>
        </pc:picChg>
      </pc:sldChg>
      <pc:sldChg chg="modSp mod modAnim">
        <pc:chgData name="Smith, Clara" userId="7ca238b2-c7b0-4a1b-9470-2b593decc5b1" providerId="ADAL" clId="{3B1C7621-F1E5-48ED-AABD-0C68FDABE314}" dt="2021-09-28T01:38:42.615" v="59"/>
        <pc:sldMkLst>
          <pc:docMk/>
          <pc:sldMk cId="2084847510" sldId="283"/>
        </pc:sldMkLst>
        <pc:picChg chg="mod">
          <ac:chgData name="Smith, Clara" userId="7ca238b2-c7b0-4a1b-9470-2b593decc5b1" providerId="ADAL" clId="{3B1C7621-F1E5-48ED-AABD-0C68FDABE314}" dt="2021-09-28T01:38:34.112" v="58" actId="1076"/>
          <ac:picMkLst>
            <pc:docMk/>
            <pc:sldMk cId="2084847510" sldId="283"/>
            <ac:picMk id="3" creationId="{F52DE538-BE1B-4D5C-903B-40FD47443CCF}"/>
          </ac:picMkLst>
        </pc:picChg>
      </pc:sldChg>
      <pc:sldChg chg="modSp mod modAnim">
        <pc:chgData name="Smith, Clara" userId="7ca238b2-c7b0-4a1b-9470-2b593decc5b1" providerId="ADAL" clId="{3B1C7621-F1E5-48ED-AABD-0C68FDABE314}" dt="2021-09-28T01:39:12.962" v="61"/>
        <pc:sldMkLst>
          <pc:docMk/>
          <pc:sldMk cId="616269898" sldId="284"/>
        </pc:sldMkLst>
        <pc:picChg chg="mod">
          <ac:chgData name="Smith, Clara" userId="7ca238b2-c7b0-4a1b-9470-2b593decc5b1" providerId="ADAL" clId="{3B1C7621-F1E5-48ED-AABD-0C68FDABE314}" dt="2021-09-28T01:39:07.395" v="60" actId="1076"/>
          <ac:picMkLst>
            <pc:docMk/>
            <pc:sldMk cId="616269898" sldId="284"/>
            <ac:picMk id="3" creationId="{7621425F-BCF3-448A-9D0D-52503AF13FCD}"/>
          </ac:picMkLst>
        </pc:picChg>
      </pc:sldChg>
      <pc:sldChg chg="modSp mod modAnim">
        <pc:chgData name="Smith, Clara" userId="7ca238b2-c7b0-4a1b-9470-2b593decc5b1" providerId="ADAL" clId="{3B1C7621-F1E5-48ED-AABD-0C68FDABE314}" dt="2021-09-28T01:39:59.602" v="66" actId="1076"/>
        <pc:sldMkLst>
          <pc:docMk/>
          <pc:sldMk cId="2208229808" sldId="285"/>
        </pc:sldMkLst>
        <pc:picChg chg="mod">
          <ac:chgData name="Smith, Clara" userId="7ca238b2-c7b0-4a1b-9470-2b593decc5b1" providerId="ADAL" clId="{3B1C7621-F1E5-48ED-AABD-0C68FDABE314}" dt="2021-09-28T01:39:59.602" v="66" actId="1076"/>
          <ac:picMkLst>
            <pc:docMk/>
            <pc:sldMk cId="2208229808" sldId="285"/>
            <ac:picMk id="3" creationId="{A5E3C6D0-23E3-460E-888D-3379AA7396AC}"/>
          </ac:picMkLst>
        </pc:picChg>
      </pc:sldChg>
      <pc:sldChg chg="modSp mod modAnim">
        <pc:chgData name="Smith, Clara" userId="7ca238b2-c7b0-4a1b-9470-2b593decc5b1" providerId="ADAL" clId="{3B1C7621-F1E5-48ED-AABD-0C68FDABE314}" dt="2021-09-28T01:45:22.214" v="69"/>
        <pc:sldMkLst>
          <pc:docMk/>
          <pc:sldMk cId="4116459126" sldId="286"/>
        </pc:sldMkLst>
        <pc:picChg chg="mod">
          <ac:chgData name="Smith, Clara" userId="7ca238b2-c7b0-4a1b-9470-2b593decc5b1" providerId="ADAL" clId="{3B1C7621-F1E5-48ED-AABD-0C68FDABE314}" dt="2021-09-28T01:45:16.633" v="68" actId="1076"/>
          <ac:picMkLst>
            <pc:docMk/>
            <pc:sldMk cId="4116459126" sldId="286"/>
            <ac:picMk id="3" creationId="{84A5105D-40C6-4A0D-B186-C195ABC62F2B}"/>
          </ac:picMkLst>
        </pc:picChg>
      </pc:sldChg>
      <pc:sldChg chg="modSp mod modAnim">
        <pc:chgData name="Smith, Clara" userId="7ca238b2-c7b0-4a1b-9470-2b593decc5b1" providerId="ADAL" clId="{3B1C7621-F1E5-48ED-AABD-0C68FDABE314}" dt="2021-09-28T01:45:45.921" v="71"/>
        <pc:sldMkLst>
          <pc:docMk/>
          <pc:sldMk cId="1398218911" sldId="287"/>
        </pc:sldMkLst>
        <pc:picChg chg="mod">
          <ac:chgData name="Smith, Clara" userId="7ca238b2-c7b0-4a1b-9470-2b593decc5b1" providerId="ADAL" clId="{3B1C7621-F1E5-48ED-AABD-0C68FDABE314}" dt="2021-09-28T01:45:41.215" v="70" actId="1076"/>
          <ac:picMkLst>
            <pc:docMk/>
            <pc:sldMk cId="1398218911" sldId="287"/>
            <ac:picMk id="3" creationId="{96DBDC98-06E1-476E-93CA-D27A12EA4044}"/>
          </ac:picMkLst>
        </pc:picChg>
      </pc:sldChg>
      <pc:sldChg chg="modSp mod modAnim">
        <pc:chgData name="Smith, Clara" userId="7ca238b2-c7b0-4a1b-9470-2b593decc5b1" providerId="ADAL" clId="{3B1C7621-F1E5-48ED-AABD-0C68FDABE314}" dt="2021-09-28T01:46:23.462" v="73"/>
        <pc:sldMkLst>
          <pc:docMk/>
          <pc:sldMk cId="2048503033" sldId="288"/>
        </pc:sldMkLst>
        <pc:picChg chg="mod">
          <ac:chgData name="Smith, Clara" userId="7ca238b2-c7b0-4a1b-9470-2b593decc5b1" providerId="ADAL" clId="{3B1C7621-F1E5-48ED-AABD-0C68FDABE314}" dt="2021-09-28T01:46:07.196" v="72" actId="1076"/>
          <ac:picMkLst>
            <pc:docMk/>
            <pc:sldMk cId="2048503033" sldId="288"/>
            <ac:picMk id="3" creationId="{6EF9AB46-463B-49DC-81D0-5705F4F3856A}"/>
          </ac:picMkLst>
        </pc:picChg>
      </pc:sldChg>
      <pc:sldChg chg="modSp mod modAnim">
        <pc:chgData name="Smith, Clara" userId="7ca238b2-c7b0-4a1b-9470-2b593decc5b1" providerId="ADAL" clId="{3B1C7621-F1E5-48ED-AABD-0C68FDABE314}" dt="2021-09-28T01:46:48.889" v="75"/>
        <pc:sldMkLst>
          <pc:docMk/>
          <pc:sldMk cId="2661008493" sldId="289"/>
        </pc:sldMkLst>
        <pc:picChg chg="mod">
          <ac:chgData name="Smith, Clara" userId="7ca238b2-c7b0-4a1b-9470-2b593decc5b1" providerId="ADAL" clId="{3B1C7621-F1E5-48ED-AABD-0C68FDABE314}" dt="2021-09-28T01:46:43.726" v="74" actId="1076"/>
          <ac:picMkLst>
            <pc:docMk/>
            <pc:sldMk cId="2661008493" sldId="289"/>
            <ac:picMk id="3" creationId="{2C6D1557-5339-451E-8193-A14466DC6079}"/>
          </ac:picMkLst>
        </pc:picChg>
      </pc:sldChg>
      <pc:sldChg chg="modSp mod modAnim">
        <pc:chgData name="Smith, Clara" userId="7ca238b2-c7b0-4a1b-9470-2b593decc5b1" providerId="ADAL" clId="{3B1C7621-F1E5-48ED-AABD-0C68FDABE314}" dt="2021-09-28T01:47:16.960" v="77"/>
        <pc:sldMkLst>
          <pc:docMk/>
          <pc:sldMk cId="3262170911" sldId="290"/>
        </pc:sldMkLst>
        <pc:picChg chg="mod">
          <ac:chgData name="Smith, Clara" userId="7ca238b2-c7b0-4a1b-9470-2b593decc5b1" providerId="ADAL" clId="{3B1C7621-F1E5-48ED-AABD-0C68FDABE314}" dt="2021-09-28T01:47:11.419" v="76" actId="1076"/>
          <ac:picMkLst>
            <pc:docMk/>
            <pc:sldMk cId="3262170911" sldId="290"/>
            <ac:picMk id="3" creationId="{9BF4ED8C-DE8D-47FA-83B4-E0B3E88FDF3C}"/>
          </ac:picMkLst>
        </pc:picChg>
      </pc:sldChg>
      <pc:sldChg chg="modSp mod modAnim">
        <pc:chgData name="Smith, Clara" userId="7ca238b2-c7b0-4a1b-9470-2b593decc5b1" providerId="ADAL" clId="{3B1C7621-F1E5-48ED-AABD-0C68FDABE314}" dt="2021-09-28T01:47:46.066" v="79"/>
        <pc:sldMkLst>
          <pc:docMk/>
          <pc:sldMk cId="2017682044" sldId="291"/>
        </pc:sldMkLst>
        <pc:picChg chg="mod">
          <ac:chgData name="Smith, Clara" userId="7ca238b2-c7b0-4a1b-9470-2b593decc5b1" providerId="ADAL" clId="{3B1C7621-F1E5-48ED-AABD-0C68FDABE314}" dt="2021-09-28T01:47:40.960" v="78" actId="1076"/>
          <ac:picMkLst>
            <pc:docMk/>
            <pc:sldMk cId="2017682044" sldId="291"/>
            <ac:picMk id="3" creationId="{CB6658FA-EEDF-4B05-AB4A-9473E0348C68}"/>
          </ac:picMkLst>
        </pc:picChg>
      </pc:sldChg>
      <pc:sldChg chg="modSp mod modAnim">
        <pc:chgData name="Smith, Clara" userId="7ca238b2-c7b0-4a1b-9470-2b593decc5b1" providerId="ADAL" clId="{3B1C7621-F1E5-48ED-AABD-0C68FDABE314}" dt="2021-09-28T01:48:16.766" v="81"/>
        <pc:sldMkLst>
          <pc:docMk/>
          <pc:sldMk cId="3172990001" sldId="292"/>
        </pc:sldMkLst>
        <pc:picChg chg="mod">
          <ac:chgData name="Smith, Clara" userId="7ca238b2-c7b0-4a1b-9470-2b593decc5b1" providerId="ADAL" clId="{3B1C7621-F1E5-48ED-AABD-0C68FDABE314}" dt="2021-09-28T01:48:08.045" v="80" actId="1076"/>
          <ac:picMkLst>
            <pc:docMk/>
            <pc:sldMk cId="3172990001" sldId="292"/>
            <ac:picMk id="3" creationId="{3D89CA58-D116-4151-BBC8-ACF40BEAA363}"/>
          </ac:picMkLst>
        </pc:picChg>
      </pc:sldChg>
      <pc:sldChg chg="modSp mod modAnim">
        <pc:chgData name="Smith, Clara" userId="7ca238b2-c7b0-4a1b-9470-2b593decc5b1" providerId="ADAL" clId="{3B1C7621-F1E5-48ED-AABD-0C68FDABE314}" dt="2021-09-28T01:55:10.419" v="83"/>
        <pc:sldMkLst>
          <pc:docMk/>
          <pc:sldMk cId="1320145487" sldId="293"/>
        </pc:sldMkLst>
        <pc:picChg chg="mod">
          <ac:chgData name="Smith, Clara" userId="7ca238b2-c7b0-4a1b-9470-2b593decc5b1" providerId="ADAL" clId="{3B1C7621-F1E5-48ED-AABD-0C68FDABE314}" dt="2021-09-28T01:55:05.091" v="82" actId="1076"/>
          <ac:picMkLst>
            <pc:docMk/>
            <pc:sldMk cId="1320145487" sldId="293"/>
            <ac:picMk id="3" creationId="{6002269F-F4A3-4B41-8504-2DD0F76B6FEC}"/>
          </ac:picMkLst>
        </pc:picChg>
      </pc:sldChg>
      <pc:sldChg chg="modSp mod modAnim">
        <pc:chgData name="Smith, Clara" userId="7ca238b2-c7b0-4a1b-9470-2b593decc5b1" providerId="ADAL" clId="{3B1C7621-F1E5-48ED-AABD-0C68FDABE314}" dt="2021-09-28T01:55:37.916" v="85"/>
        <pc:sldMkLst>
          <pc:docMk/>
          <pc:sldMk cId="1566196265" sldId="294"/>
        </pc:sldMkLst>
        <pc:picChg chg="mod">
          <ac:chgData name="Smith, Clara" userId="7ca238b2-c7b0-4a1b-9470-2b593decc5b1" providerId="ADAL" clId="{3B1C7621-F1E5-48ED-AABD-0C68FDABE314}" dt="2021-09-28T01:55:31.385" v="84" actId="1076"/>
          <ac:picMkLst>
            <pc:docMk/>
            <pc:sldMk cId="1566196265" sldId="294"/>
            <ac:picMk id="3" creationId="{473CF061-1D33-4349-AACA-B3A4E144C087}"/>
          </ac:picMkLst>
        </pc:picChg>
      </pc:sldChg>
      <pc:sldChg chg="modSp mod modAnim">
        <pc:chgData name="Smith, Clara" userId="7ca238b2-c7b0-4a1b-9470-2b593decc5b1" providerId="ADAL" clId="{3B1C7621-F1E5-48ED-AABD-0C68FDABE314}" dt="2021-09-28T01:56:06.651" v="87"/>
        <pc:sldMkLst>
          <pc:docMk/>
          <pc:sldMk cId="1078078700" sldId="295"/>
        </pc:sldMkLst>
        <pc:picChg chg="mod">
          <ac:chgData name="Smith, Clara" userId="7ca238b2-c7b0-4a1b-9470-2b593decc5b1" providerId="ADAL" clId="{3B1C7621-F1E5-48ED-AABD-0C68FDABE314}" dt="2021-09-28T01:55:59.935" v="86" actId="1076"/>
          <ac:picMkLst>
            <pc:docMk/>
            <pc:sldMk cId="1078078700" sldId="295"/>
            <ac:picMk id="3" creationId="{67269E2C-0662-40A9-BCD3-9BA9C5CC69A1}"/>
          </ac:picMkLst>
        </pc:picChg>
      </pc:sldChg>
      <pc:sldChg chg="modSp mod modAnim">
        <pc:chgData name="Smith, Clara" userId="7ca238b2-c7b0-4a1b-9470-2b593decc5b1" providerId="ADAL" clId="{3B1C7621-F1E5-48ED-AABD-0C68FDABE314}" dt="2021-09-28T01:56:49.295" v="89"/>
        <pc:sldMkLst>
          <pc:docMk/>
          <pc:sldMk cId="205531808" sldId="296"/>
        </pc:sldMkLst>
        <pc:picChg chg="mod">
          <ac:chgData name="Smith, Clara" userId="7ca238b2-c7b0-4a1b-9470-2b593decc5b1" providerId="ADAL" clId="{3B1C7621-F1E5-48ED-AABD-0C68FDABE314}" dt="2021-09-28T01:56:31.005" v="88" actId="1076"/>
          <ac:picMkLst>
            <pc:docMk/>
            <pc:sldMk cId="205531808" sldId="296"/>
            <ac:picMk id="3" creationId="{4D0BEBE1-E87B-4828-9FDC-720A75753518}"/>
          </ac:picMkLst>
        </pc:picChg>
      </pc:sldChg>
      <pc:sldChg chg="modSp mod modAnim">
        <pc:chgData name="Smith, Clara" userId="7ca238b2-c7b0-4a1b-9470-2b593decc5b1" providerId="ADAL" clId="{3B1C7621-F1E5-48ED-AABD-0C68FDABE314}" dt="2021-09-28T01:57:15.198" v="91"/>
        <pc:sldMkLst>
          <pc:docMk/>
          <pc:sldMk cId="2762595437" sldId="297"/>
        </pc:sldMkLst>
        <pc:picChg chg="mod">
          <ac:chgData name="Smith, Clara" userId="7ca238b2-c7b0-4a1b-9470-2b593decc5b1" providerId="ADAL" clId="{3B1C7621-F1E5-48ED-AABD-0C68FDABE314}" dt="2021-09-28T01:57:09.811" v="90" actId="1076"/>
          <ac:picMkLst>
            <pc:docMk/>
            <pc:sldMk cId="2762595437" sldId="297"/>
            <ac:picMk id="3" creationId="{F082ED62-049B-466F-9A46-27803CD25987}"/>
          </ac:picMkLst>
        </pc:picChg>
      </pc:sldChg>
      <pc:sldChg chg="modSp mod modAnim">
        <pc:chgData name="Smith, Clara" userId="7ca238b2-c7b0-4a1b-9470-2b593decc5b1" providerId="ADAL" clId="{3B1C7621-F1E5-48ED-AABD-0C68FDABE314}" dt="2021-09-28T01:57:43.865" v="93"/>
        <pc:sldMkLst>
          <pc:docMk/>
          <pc:sldMk cId="2068672518" sldId="298"/>
        </pc:sldMkLst>
        <pc:picChg chg="mod">
          <ac:chgData name="Smith, Clara" userId="7ca238b2-c7b0-4a1b-9470-2b593decc5b1" providerId="ADAL" clId="{3B1C7621-F1E5-48ED-AABD-0C68FDABE314}" dt="2021-09-28T01:57:35.074" v="92" actId="1076"/>
          <ac:picMkLst>
            <pc:docMk/>
            <pc:sldMk cId="2068672518" sldId="298"/>
            <ac:picMk id="3" creationId="{BCAA36F9-474A-4C0E-BB94-B208999F932A}"/>
          </ac:picMkLst>
        </pc:picChg>
      </pc:sldChg>
      <pc:sldChg chg="modSp mod modAnim">
        <pc:chgData name="Smith, Clara" userId="7ca238b2-c7b0-4a1b-9470-2b593decc5b1" providerId="ADAL" clId="{3B1C7621-F1E5-48ED-AABD-0C68FDABE314}" dt="2021-09-28T01:58:14.866" v="95"/>
        <pc:sldMkLst>
          <pc:docMk/>
          <pc:sldMk cId="208019535" sldId="299"/>
        </pc:sldMkLst>
        <pc:picChg chg="mod">
          <ac:chgData name="Smith, Clara" userId="7ca238b2-c7b0-4a1b-9470-2b593decc5b1" providerId="ADAL" clId="{3B1C7621-F1E5-48ED-AABD-0C68FDABE314}" dt="2021-09-28T01:58:09.235" v="94" actId="1076"/>
          <ac:picMkLst>
            <pc:docMk/>
            <pc:sldMk cId="208019535" sldId="299"/>
            <ac:picMk id="3" creationId="{D6F6C301-1A05-44F2-B5C0-AF23AD722B18}"/>
          </ac:picMkLst>
        </pc:picChg>
      </pc:sldChg>
      <pc:sldChg chg="modSp mod modAnim">
        <pc:chgData name="Smith, Clara" userId="7ca238b2-c7b0-4a1b-9470-2b593decc5b1" providerId="ADAL" clId="{3B1C7621-F1E5-48ED-AABD-0C68FDABE314}" dt="2021-09-29T01:30:24.455" v="97"/>
        <pc:sldMkLst>
          <pc:docMk/>
          <pc:sldMk cId="3089306689" sldId="300"/>
        </pc:sldMkLst>
        <pc:picChg chg="mod">
          <ac:chgData name="Smith, Clara" userId="7ca238b2-c7b0-4a1b-9470-2b593decc5b1" providerId="ADAL" clId="{3B1C7621-F1E5-48ED-AABD-0C68FDABE314}" dt="2021-09-29T01:30:17.826" v="96" actId="1076"/>
          <ac:picMkLst>
            <pc:docMk/>
            <pc:sldMk cId="3089306689" sldId="300"/>
            <ac:picMk id="3" creationId="{64041CBF-1517-4227-AB1A-07E7ECA47DFE}"/>
          </ac:picMkLst>
        </pc:picChg>
      </pc:sldChg>
      <pc:sldChg chg="modSp mod modAnim">
        <pc:chgData name="Smith, Clara" userId="7ca238b2-c7b0-4a1b-9470-2b593decc5b1" providerId="ADAL" clId="{3B1C7621-F1E5-48ED-AABD-0C68FDABE314}" dt="2021-09-29T01:30:52.055" v="99"/>
        <pc:sldMkLst>
          <pc:docMk/>
          <pc:sldMk cId="2568244058" sldId="301"/>
        </pc:sldMkLst>
        <pc:picChg chg="mod">
          <ac:chgData name="Smith, Clara" userId="7ca238b2-c7b0-4a1b-9470-2b593decc5b1" providerId="ADAL" clId="{3B1C7621-F1E5-48ED-AABD-0C68FDABE314}" dt="2021-09-29T01:30:46.556" v="98" actId="1076"/>
          <ac:picMkLst>
            <pc:docMk/>
            <pc:sldMk cId="2568244058" sldId="301"/>
            <ac:picMk id="3" creationId="{2B8B1FAC-1AAB-4289-BF06-6791355702E5}"/>
          </ac:picMkLst>
        </pc:picChg>
      </pc:sldChg>
      <pc:sldChg chg="modSp mod modAnim">
        <pc:chgData name="Smith, Clara" userId="7ca238b2-c7b0-4a1b-9470-2b593decc5b1" providerId="ADAL" clId="{3B1C7621-F1E5-48ED-AABD-0C68FDABE314}" dt="2021-09-29T01:31:21.410" v="101"/>
        <pc:sldMkLst>
          <pc:docMk/>
          <pc:sldMk cId="2757859910" sldId="302"/>
        </pc:sldMkLst>
        <pc:picChg chg="mod">
          <ac:chgData name="Smith, Clara" userId="7ca238b2-c7b0-4a1b-9470-2b593decc5b1" providerId="ADAL" clId="{3B1C7621-F1E5-48ED-AABD-0C68FDABE314}" dt="2021-09-29T01:31:16.002" v="100" actId="1076"/>
          <ac:picMkLst>
            <pc:docMk/>
            <pc:sldMk cId="2757859910" sldId="302"/>
            <ac:picMk id="3" creationId="{3A369217-24DC-49C5-91A3-DAB4C2A81BA3}"/>
          </ac:picMkLst>
        </pc:picChg>
      </pc:sldChg>
      <pc:sldChg chg="modSp mod modAnim">
        <pc:chgData name="Smith, Clara" userId="7ca238b2-c7b0-4a1b-9470-2b593decc5b1" providerId="ADAL" clId="{3B1C7621-F1E5-48ED-AABD-0C68FDABE314}" dt="2021-09-29T01:32:00.816" v="103"/>
        <pc:sldMkLst>
          <pc:docMk/>
          <pc:sldMk cId="1049240661" sldId="303"/>
        </pc:sldMkLst>
        <pc:picChg chg="mod">
          <ac:chgData name="Smith, Clara" userId="7ca238b2-c7b0-4a1b-9470-2b593decc5b1" providerId="ADAL" clId="{3B1C7621-F1E5-48ED-AABD-0C68FDABE314}" dt="2021-09-29T01:31:55.974" v="102" actId="1076"/>
          <ac:picMkLst>
            <pc:docMk/>
            <pc:sldMk cId="1049240661" sldId="303"/>
            <ac:picMk id="3" creationId="{9F250AA7-4577-4562-8557-6B422281501B}"/>
          </ac:picMkLst>
        </pc:picChg>
      </pc:sldChg>
      <pc:sldChg chg="modSp mod modAnim">
        <pc:chgData name="Smith, Clara" userId="7ca238b2-c7b0-4a1b-9470-2b593decc5b1" providerId="ADAL" clId="{3B1C7621-F1E5-48ED-AABD-0C68FDABE314}" dt="2021-09-29T01:40:09.120" v="105"/>
        <pc:sldMkLst>
          <pc:docMk/>
          <pc:sldMk cId="2681584024" sldId="304"/>
        </pc:sldMkLst>
        <pc:picChg chg="mod">
          <ac:chgData name="Smith, Clara" userId="7ca238b2-c7b0-4a1b-9470-2b593decc5b1" providerId="ADAL" clId="{3B1C7621-F1E5-48ED-AABD-0C68FDABE314}" dt="2021-09-29T01:40:02.804" v="104" actId="1076"/>
          <ac:picMkLst>
            <pc:docMk/>
            <pc:sldMk cId="2681584024" sldId="304"/>
            <ac:picMk id="3" creationId="{A953002F-CF70-4091-A3E7-A465084DE23D}"/>
          </ac:picMkLst>
        </pc:picChg>
      </pc:sldChg>
      <pc:sldChg chg="delSp modSp mod delAnim modAnim">
        <pc:chgData name="Smith, Clara" userId="7ca238b2-c7b0-4a1b-9470-2b593decc5b1" providerId="ADAL" clId="{3B1C7621-F1E5-48ED-AABD-0C68FDABE314}" dt="2021-09-29T01:40:58.208" v="108"/>
        <pc:sldMkLst>
          <pc:docMk/>
          <pc:sldMk cId="1930372140" sldId="305"/>
        </pc:sldMkLst>
        <pc:picChg chg="del">
          <ac:chgData name="Smith, Clara" userId="7ca238b2-c7b0-4a1b-9470-2b593decc5b1" providerId="ADAL" clId="{3B1C7621-F1E5-48ED-AABD-0C68FDABE314}" dt="2021-09-29T01:40:36.134" v="106" actId="478"/>
          <ac:picMkLst>
            <pc:docMk/>
            <pc:sldMk cId="1930372140" sldId="305"/>
            <ac:picMk id="3" creationId="{1926B00F-5759-48F1-B89B-24D2D47E180F}"/>
          </ac:picMkLst>
        </pc:picChg>
        <pc:picChg chg="mod">
          <ac:chgData name="Smith, Clara" userId="7ca238b2-c7b0-4a1b-9470-2b593decc5b1" providerId="ADAL" clId="{3B1C7621-F1E5-48ED-AABD-0C68FDABE314}" dt="2021-09-29T01:40:51.203" v="107" actId="1076"/>
          <ac:picMkLst>
            <pc:docMk/>
            <pc:sldMk cId="1930372140" sldId="305"/>
            <ac:picMk id="4" creationId="{BCA11D60-5FAF-4343-BAF1-70A2D1FEFC37}"/>
          </ac:picMkLst>
        </pc:picChg>
      </pc:sldChg>
      <pc:sldChg chg="modSp mod modAnim">
        <pc:chgData name="Smith, Clara" userId="7ca238b2-c7b0-4a1b-9470-2b593decc5b1" providerId="ADAL" clId="{3B1C7621-F1E5-48ED-AABD-0C68FDABE314}" dt="2021-09-29T01:41:30.960" v="110"/>
        <pc:sldMkLst>
          <pc:docMk/>
          <pc:sldMk cId="2710307478" sldId="306"/>
        </pc:sldMkLst>
        <pc:picChg chg="mod">
          <ac:chgData name="Smith, Clara" userId="7ca238b2-c7b0-4a1b-9470-2b593decc5b1" providerId="ADAL" clId="{3B1C7621-F1E5-48ED-AABD-0C68FDABE314}" dt="2021-09-29T01:41:16.701" v="109" actId="1076"/>
          <ac:picMkLst>
            <pc:docMk/>
            <pc:sldMk cId="2710307478" sldId="306"/>
            <ac:picMk id="3" creationId="{27E21CE4-950A-44F2-92EC-215C472580FA}"/>
          </ac:picMkLst>
        </pc:picChg>
      </pc:sldChg>
      <pc:sldChg chg="modSp mod modAnim">
        <pc:chgData name="Smith, Clara" userId="7ca238b2-c7b0-4a1b-9470-2b593decc5b1" providerId="ADAL" clId="{3B1C7621-F1E5-48ED-AABD-0C68FDABE314}" dt="2021-09-29T01:42:04.163" v="112"/>
        <pc:sldMkLst>
          <pc:docMk/>
          <pc:sldMk cId="1289951213" sldId="307"/>
        </pc:sldMkLst>
        <pc:picChg chg="mod">
          <ac:chgData name="Smith, Clara" userId="7ca238b2-c7b0-4a1b-9470-2b593decc5b1" providerId="ADAL" clId="{3B1C7621-F1E5-48ED-AABD-0C68FDABE314}" dt="2021-09-29T01:41:57.932" v="111" actId="1076"/>
          <ac:picMkLst>
            <pc:docMk/>
            <pc:sldMk cId="1289951213" sldId="307"/>
            <ac:picMk id="3" creationId="{B1BF6940-E685-4A44-B8B8-91591A54E6E8}"/>
          </ac:picMkLst>
        </pc:picChg>
      </pc:sldChg>
      <pc:sldChg chg="modSp mod modAnim">
        <pc:chgData name="Smith, Clara" userId="7ca238b2-c7b0-4a1b-9470-2b593decc5b1" providerId="ADAL" clId="{3B1C7621-F1E5-48ED-AABD-0C68FDABE314}" dt="2021-09-29T01:42:30.696" v="114"/>
        <pc:sldMkLst>
          <pc:docMk/>
          <pc:sldMk cId="1099383349" sldId="308"/>
        </pc:sldMkLst>
        <pc:picChg chg="mod">
          <ac:chgData name="Smith, Clara" userId="7ca238b2-c7b0-4a1b-9470-2b593decc5b1" providerId="ADAL" clId="{3B1C7621-F1E5-48ED-AABD-0C68FDABE314}" dt="2021-09-29T01:42:25.447" v="113" actId="1076"/>
          <ac:picMkLst>
            <pc:docMk/>
            <pc:sldMk cId="1099383349" sldId="308"/>
            <ac:picMk id="3" creationId="{4E08CE45-12EE-4332-B496-875156BAFFEA}"/>
          </ac:picMkLst>
        </pc:picChg>
      </pc:sldChg>
      <pc:sldChg chg="modSp mod modAnim">
        <pc:chgData name="Smith, Clara" userId="7ca238b2-c7b0-4a1b-9470-2b593decc5b1" providerId="ADAL" clId="{3B1C7621-F1E5-48ED-AABD-0C68FDABE314}" dt="2021-09-29T01:49:20.001" v="116"/>
        <pc:sldMkLst>
          <pc:docMk/>
          <pc:sldMk cId="3141586111" sldId="309"/>
        </pc:sldMkLst>
        <pc:picChg chg="mod">
          <ac:chgData name="Smith, Clara" userId="7ca238b2-c7b0-4a1b-9470-2b593decc5b1" providerId="ADAL" clId="{3B1C7621-F1E5-48ED-AABD-0C68FDABE314}" dt="2021-09-29T01:49:14.721" v="115" actId="1076"/>
          <ac:picMkLst>
            <pc:docMk/>
            <pc:sldMk cId="3141586111" sldId="309"/>
            <ac:picMk id="3" creationId="{69EDAB2F-36B0-4317-A984-E8AF000D897D}"/>
          </ac:picMkLst>
        </pc:picChg>
      </pc:sldChg>
      <pc:sldChg chg="modSp mod modAnim">
        <pc:chgData name="Smith, Clara" userId="7ca238b2-c7b0-4a1b-9470-2b593decc5b1" providerId="ADAL" clId="{3B1C7621-F1E5-48ED-AABD-0C68FDABE314}" dt="2021-09-29T01:49:45.967" v="118"/>
        <pc:sldMkLst>
          <pc:docMk/>
          <pc:sldMk cId="127179966" sldId="310"/>
        </pc:sldMkLst>
        <pc:picChg chg="mod">
          <ac:chgData name="Smith, Clara" userId="7ca238b2-c7b0-4a1b-9470-2b593decc5b1" providerId="ADAL" clId="{3B1C7621-F1E5-48ED-AABD-0C68FDABE314}" dt="2021-09-29T01:49:40.726" v="117" actId="1076"/>
          <ac:picMkLst>
            <pc:docMk/>
            <pc:sldMk cId="127179966" sldId="310"/>
            <ac:picMk id="3" creationId="{9306DE2F-8F7D-4BA8-9B62-4516C8211D7D}"/>
          </ac:picMkLst>
        </pc:picChg>
      </pc:sldChg>
      <pc:sldChg chg="modSp mod modAnim">
        <pc:chgData name="Smith, Clara" userId="7ca238b2-c7b0-4a1b-9470-2b593decc5b1" providerId="ADAL" clId="{3B1C7621-F1E5-48ED-AABD-0C68FDABE314}" dt="2021-09-29T01:50:18.126" v="120" actId="1076"/>
        <pc:sldMkLst>
          <pc:docMk/>
          <pc:sldMk cId="723659053" sldId="311"/>
        </pc:sldMkLst>
        <pc:picChg chg="mod">
          <ac:chgData name="Smith, Clara" userId="7ca238b2-c7b0-4a1b-9470-2b593decc5b1" providerId="ADAL" clId="{3B1C7621-F1E5-48ED-AABD-0C68FDABE314}" dt="2021-09-29T01:50:18.126" v="120" actId="1076"/>
          <ac:picMkLst>
            <pc:docMk/>
            <pc:sldMk cId="723659053" sldId="311"/>
            <ac:picMk id="3" creationId="{1C6A8F75-B6EE-4ADB-8EA3-592E1CFD971F}"/>
          </ac:picMkLst>
        </pc:picChg>
      </pc:sldChg>
      <pc:sldChg chg="modSp mod modAnim">
        <pc:chgData name="Smith, Clara" userId="7ca238b2-c7b0-4a1b-9470-2b593decc5b1" providerId="ADAL" clId="{3B1C7621-F1E5-48ED-AABD-0C68FDABE314}" dt="2021-09-29T01:50:48.908" v="122"/>
        <pc:sldMkLst>
          <pc:docMk/>
          <pc:sldMk cId="4271359520" sldId="312"/>
        </pc:sldMkLst>
        <pc:picChg chg="mod">
          <ac:chgData name="Smith, Clara" userId="7ca238b2-c7b0-4a1b-9470-2b593decc5b1" providerId="ADAL" clId="{3B1C7621-F1E5-48ED-AABD-0C68FDABE314}" dt="2021-09-29T01:50:36.909" v="121" actId="1076"/>
          <ac:picMkLst>
            <pc:docMk/>
            <pc:sldMk cId="4271359520" sldId="312"/>
            <ac:picMk id="3" creationId="{AD460CD0-0572-4494-A3F0-E67D140F98F5}"/>
          </ac:picMkLst>
        </pc:picChg>
      </pc:sldChg>
      <pc:sldChg chg="modSp mod modAnim">
        <pc:chgData name="Smith, Clara" userId="7ca238b2-c7b0-4a1b-9470-2b593decc5b1" providerId="ADAL" clId="{3B1C7621-F1E5-48ED-AABD-0C68FDABE314}" dt="2021-09-29T01:51:15.814" v="124"/>
        <pc:sldMkLst>
          <pc:docMk/>
          <pc:sldMk cId="2732383053" sldId="313"/>
        </pc:sldMkLst>
        <pc:picChg chg="mod">
          <ac:chgData name="Smith, Clara" userId="7ca238b2-c7b0-4a1b-9470-2b593decc5b1" providerId="ADAL" clId="{3B1C7621-F1E5-48ED-AABD-0C68FDABE314}" dt="2021-09-29T01:51:09.298" v="123" actId="1076"/>
          <ac:picMkLst>
            <pc:docMk/>
            <pc:sldMk cId="2732383053" sldId="313"/>
            <ac:picMk id="3" creationId="{73E14BFB-222E-4A25-870F-B4FDEB814E5E}"/>
          </ac:picMkLst>
        </pc:picChg>
      </pc:sldChg>
      <pc:sldChg chg="modSp mod modAnim">
        <pc:chgData name="Smith, Clara" userId="7ca238b2-c7b0-4a1b-9470-2b593decc5b1" providerId="ADAL" clId="{3B1C7621-F1E5-48ED-AABD-0C68FDABE314}" dt="2021-09-29T01:57:56.848" v="126"/>
        <pc:sldMkLst>
          <pc:docMk/>
          <pc:sldMk cId="1546497719" sldId="314"/>
        </pc:sldMkLst>
        <pc:picChg chg="mod">
          <ac:chgData name="Smith, Clara" userId="7ca238b2-c7b0-4a1b-9470-2b593decc5b1" providerId="ADAL" clId="{3B1C7621-F1E5-48ED-AABD-0C68FDABE314}" dt="2021-09-29T01:57:51.691" v="125" actId="1076"/>
          <ac:picMkLst>
            <pc:docMk/>
            <pc:sldMk cId="1546497719" sldId="314"/>
            <ac:picMk id="3" creationId="{36153529-F597-4208-85C1-E4E21EE54D1F}"/>
          </ac:picMkLst>
        </pc:picChg>
      </pc:sldChg>
      <pc:sldChg chg="modSp mod modAnim">
        <pc:chgData name="Smith, Clara" userId="7ca238b2-c7b0-4a1b-9470-2b593decc5b1" providerId="ADAL" clId="{3B1C7621-F1E5-48ED-AABD-0C68FDABE314}" dt="2021-09-29T01:58:18.856" v="128"/>
        <pc:sldMkLst>
          <pc:docMk/>
          <pc:sldMk cId="2014129226" sldId="315"/>
        </pc:sldMkLst>
        <pc:picChg chg="mod">
          <ac:chgData name="Smith, Clara" userId="7ca238b2-c7b0-4a1b-9470-2b593decc5b1" providerId="ADAL" clId="{3B1C7621-F1E5-48ED-AABD-0C68FDABE314}" dt="2021-09-29T01:58:13.971" v="127" actId="1076"/>
          <ac:picMkLst>
            <pc:docMk/>
            <pc:sldMk cId="2014129226" sldId="315"/>
            <ac:picMk id="3" creationId="{32280183-2B37-4CF3-881B-05070A1DB4ED}"/>
          </ac:picMkLst>
        </pc:picChg>
      </pc:sldChg>
      <pc:sldChg chg="modSp mod modAnim">
        <pc:chgData name="Smith, Clara" userId="7ca238b2-c7b0-4a1b-9470-2b593decc5b1" providerId="ADAL" clId="{3B1C7621-F1E5-48ED-AABD-0C68FDABE314}" dt="2021-09-29T01:58:43.546" v="130"/>
        <pc:sldMkLst>
          <pc:docMk/>
          <pc:sldMk cId="2349640846" sldId="317"/>
        </pc:sldMkLst>
        <pc:picChg chg="mod">
          <ac:chgData name="Smith, Clara" userId="7ca238b2-c7b0-4a1b-9470-2b593decc5b1" providerId="ADAL" clId="{3B1C7621-F1E5-48ED-AABD-0C68FDABE314}" dt="2021-09-29T01:58:38.723" v="129" actId="1076"/>
          <ac:picMkLst>
            <pc:docMk/>
            <pc:sldMk cId="2349640846" sldId="317"/>
            <ac:picMk id="3" creationId="{1F32D6C9-FD97-4347-B35E-80A22A0E6FD2}"/>
          </ac:picMkLst>
        </pc:picChg>
      </pc:sldChg>
      <pc:sldChg chg="modSp mod modAnim">
        <pc:chgData name="Smith, Clara" userId="7ca238b2-c7b0-4a1b-9470-2b593decc5b1" providerId="ADAL" clId="{3B1C7621-F1E5-48ED-AABD-0C68FDABE314}" dt="2021-09-29T01:59:10.515" v="134"/>
        <pc:sldMkLst>
          <pc:docMk/>
          <pc:sldMk cId="1132859240" sldId="318"/>
        </pc:sldMkLst>
        <pc:picChg chg="mod">
          <ac:chgData name="Smith, Clara" userId="7ca238b2-c7b0-4a1b-9470-2b593decc5b1" providerId="ADAL" clId="{3B1C7621-F1E5-48ED-AABD-0C68FDABE314}" dt="2021-09-29T01:59:01.825" v="133" actId="1076"/>
          <ac:picMkLst>
            <pc:docMk/>
            <pc:sldMk cId="1132859240" sldId="318"/>
            <ac:picMk id="3" creationId="{375242B0-D7A8-45DA-A9A6-A1429EAA5259}"/>
          </ac:picMkLst>
        </pc:picChg>
      </pc:sldChg>
      <pc:sldChg chg="modSp mod modAnim">
        <pc:chgData name="Smith, Clara" userId="7ca238b2-c7b0-4a1b-9470-2b593decc5b1" providerId="ADAL" clId="{3B1C7621-F1E5-48ED-AABD-0C68FDABE314}" dt="2021-09-29T01:59:37.670" v="136"/>
        <pc:sldMkLst>
          <pc:docMk/>
          <pc:sldMk cId="549247823" sldId="319"/>
        </pc:sldMkLst>
        <pc:picChg chg="mod">
          <ac:chgData name="Smith, Clara" userId="7ca238b2-c7b0-4a1b-9470-2b593decc5b1" providerId="ADAL" clId="{3B1C7621-F1E5-48ED-AABD-0C68FDABE314}" dt="2021-09-29T01:59:30.465" v="135" actId="1076"/>
          <ac:picMkLst>
            <pc:docMk/>
            <pc:sldMk cId="549247823" sldId="319"/>
            <ac:picMk id="3" creationId="{B71063DE-B381-4F10-8A7F-F4118E1F22CA}"/>
          </ac:picMkLst>
        </pc:picChg>
      </pc:sldChg>
      <pc:sldChg chg="modSp mod modAnim">
        <pc:chgData name="Smith, Clara" userId="7ca238b2-c7b0-4a1b-9470-2b593decc5b1" providerId="ADAL" clId="{3B1C7621-F1E5-48ED-AABD-0C68FDABE314}" dt="2021-09-29T02:00:02.052" v="138"/>
        <pc:sldMkLst>
          <pc:docMk/>
          <pc:sldMk cId="2681564424" sldId="320"/>
        </pc:sldMkLst>
        <pc:picChg chg="mod">
          <ac:chgData name="Smith, Clara" userId="7ca238b2-c7b0-4a1b-9470-2b593decc5b1" providerId="ADAL" clId="{3B1C7621-F1E5-48ED-AABD-0C68FDABE314}" dt="2021-09-29T01:59:56.942" v="137" actId="1076"/>
          <ac:picMkLst>
            <pc:docMk/>
            <pc:sldMk cId="2681564424" sldId="320"/>
            <ac:picMk id="3" creationId="{9714CC95-2067-40D6-9847-D6CBE676202E}"/>
          </ac:picMkLst>
        </pc:picChg>
      </pc:sldChg>
      <pc:sldChg chg="modSp mod modAnim">
        <pc:chgData name="Smith, Clara" userId="7ca238b2-c7b0-4a1b-9470-2b593decc5b1" providerId="ADAL" clId="{3B1C7621-F1E5-48ED-AABD-0C68FDABE314}" dt="2021-09-29T02:00:33.171" v="141"/>
        <pc:sldMkLst>
          <pc:docMk/>
          <pc:sldMk cId="3213012098" sldId="321"/>
        </pc:sldMkLst>
        <pc:picChg chg="mod">
          <ac:chgData name="Smith, Clara" userId="7ca238b2-c7b0-4a1b-9470-2b593decc5b1" providerId="ADAL" clId="{3B1C7621-F1E5-48ED-AABD-0C68FDABE314}" dt="2021-09-29T02:00:28.304" v="140" actId="1076"/>
          <ac:picMkLst>
            <pc:docMk/>
            <pc:sldMk cId="3213012098" sldId="321"/>
            <ac:picMk id="3" creationId="{70155F5A-FD84-4DFB-B004-9ADC1FAFBA0D}"/>
          </ac:picMkLst>
        </pc:picChg>
      </pc:sldChg>
      <pc:sldChg chg="modSp mod modAnim">
        <pc:chgData name="Smith, Clara" userId="7ca238b2-c7b0-4a1b-9470-2b593decc5b1" providerId="ADAL" clId="{3B1C7621-F1E5-48ED-AABD-0C68FDABE314}" dt="2021-09-29T14:52:03.830" v="143"/>
        <pc:sldMkLst>
          <pc:docMk/>
          <pc:sldMk cId="3533212636" sldId="322"/>
        </pc:sldMkLst>
        <pc:picChg chg="mod">
          <ac:chgData name="Smith, Clara" userId="7ca238b2-c7b0-4a1b-9470-2b593decc5b1" providerId="ADAL" clId="{3B1C7621-F1E5-48ED-AABD-0C68FDABE314}" dt="2021-09-29T14:51:57.922" v="142" actId="1076"/>
          <ac:picMkLst>
            <pc:docMk/>
            <pc:sldMk cId="3533212636" sldId="322"/>
            <ac:picMk id="3" creationId="{552D8A69-D7BB-4DA0-A175-21C6E57440EF}"/>
          </ac:picMkLst>
        </pc:picChg>
      </pc:sldChg>
      <pc:sldChg chg="modSp mod modAnim">
        <pc:chgData name="Smith, Clara" userId="7ca238b2-c7b0-4a1b-9470-2b593decc5b1" providerId="ADAL" clId="{3B1C7621-F1E5-48ED-AABD-0C68FDABE314}" dt="2021-09-29T14:52:28.652" v="145"/>
        <pc:sldMkLst>
          <pc:docMk/>
          <pc:sldMk cId="3663594866" sldId="323"/>
        </pc:sldMkLst>
        <pc:picChg chg="mod">
          <ac:chgData name="Smith, Clara" userId="7ca238b2-c7b0-4a1b-9470-2b593decc5b1" providerId="ADAL" clId="{3B1C7621-F1E5-48ED-AABD-0C68FDABE314}" dt="2021-09-29T14:52:23.412" v="144" actId="1076"/>
          <ac:picMkLst>
            <pc:docMk/>
            <pc:sldMk cId="3663594866" sldId="323"/>
            <ac:picMk id="3" creationId="{EB7B6B6C-EE12-4B1D-A81E-51FB64748F7D}"/>
          </ac:picMkLst>
        </pc:picChg>
      </pc:sldChg>
      <pc:sldChg chg="modSp mod modAnim">
        <pc:chgData name="Smith, Clara" userId="7ca238b2-c7b0-4a1b-9470-2b593decc5b1" providerId="ADAL" clId="{3B1C7621-F1E5-48ED-AABD-0C68FDABE314}" dt="2021-09-29T14:52:55.685" v="147"/>
        <pc:sldMkLst>
          <pc:docMk/>
          <pc:sldMk cId="3366949291" sldId="324"/>
        </pc:sldMkLst>
        <pc:picChg chg="mod">
          <ac:chgData name="Smith, Clara" userId="7ca238b2-c7b0-4a1b-9470-2b593decc5b1" providerId="ADAL" clId="{3B1C7621-F1E5-48ED-AABD-0C68FDABE314}" dt="2021-09-29T14:52:50.036" v="146" actId="1076"/>
          <ac:picMkLst>
            <pc:docMk/>
            <pc:sldMk cId="3366949291" sldId="324"/>
            <ac:picMk id="3" creationId="{F74EBC87-5F1D-4EB2-8B67-2C4DCAFC9768}"/>
          </ac:picMkLst>
        </pc:picChg>
      </pc:sldChg>
      <pc:sldChg chg="modSp mod modAnim">
        <pc:chgData name="Smith, Clara" userId="7ca238b2-c7b0-4a1b-9470-2b593decc5b1" providerId="ADAL" clId="{3B1C7621-F1E5-48ED-AABD-0C68FDABE314}" dt="2021-09-29T14:53:19.771" v="149"/>
        <pc:sldMkLst>
          <pc:docMk/>
          <pc:sldMk cId="3621490295" sldId="326"/>
        </pc:sldMkLst>
        <pc:picChg chg="mod">
          <ac:chgData name="Smith, Clara" userId="7ca238b2-c7b0-4a1b-9470-2b593decc5b1" providerId="ADAL" clId="{3B1C7621-F1E5-48ED-AABD-0C68FDABE314}" dt="2021-09-29T14:53:13.376" v="148" actId="1076"/>
          <ac:picMkLst>
            <pc:docMk/>
            <pc:sldMk cId="3621490295" sldId="326"/>
            <ac:picMk id="3" creationId="{04460837-7DCD-4414-8E2A-1055E14B2786}"/>
          </ac:picMkLst>
        </pc:picChg>
      </pc:sldChg>
      <pc:sldChg chg="modSp mod modAnim">
        <pc:chgData name="Smith, Clara" userId="7ca238b2-c7b0-4a1b-9470-2b593decc5b1" providerId="ADAL" clId="{3B1C7621-F1E5-48ED-AABD-0C68FDABE314}" dt="2021-09-29T14:53:46.422" v="151"/>
        <pc:sldMkLst>
          <pc:docMk/>
          <pc:sldMk cId="31244687" sldId="327"/>
        </pc:sldMkLst>
        <pc:picChg chg="mod">
          <ac:chgData name="Smith, Clara" userId="7ca238b2-c7b0-4a1b-9470-2b593decc5b1" providerId="ADAL" clId="{3B1C7621-F1E5-48ED-AABD-0C68FDABE314}" dt="2021-09-29T14:53:40.115" v="150" actId="1076"/>
          <ac:picMkLst>
            <pc:docMk/>
            <pc:sldMk cId="31244687" sldId="327"/>
            <ac:picMk id="3" creationId="{7BBC0570-DE7D-4317-BAB3-7C6CDA7FB0FE}"/>
          </ac:picMkLst>
        </pc:picChg>
      </pc:sldChg>
      <pc:sldChg chg="modSp mod modAnim">
        <pc:chgData name="Smith, Clara" userId="7ca238b2-c7b0-4a1b-9470-2b593decc5b1" providerId="ADAL" clId="{3B1C7621-F1E5-48ED-AABD-0C68FDABE314}" dt="2021-09-29T14:54:14.418" v="153"/>
        <pc:sldMkLst>
          <pc:docMk/>
          <pc:sldMk cId="3003440218" sldId="328"/>
        </pc:sldMkLst>
        <pc:picChg chg="mod">
          <ac:chgData name="Smith, Clara" userId="7ca238b2-c7b0-4a1b-9470-2b593decc5b1" providerId="ADAL" clId="{3B1C7621-F1E5-48ED-AABD-0C68FDABE314}" dt="2021-09-29T14:54:09.268" v="152" actId="1076"/>
          <ac:picMkLst>
            <pc:docMk/>
            <pc:sldMk cId="3003440218" sldId="328"/>
            <ac:picMk id="3" creationId="{45D2549A-7153-4973-BCA5-6D3EE2F1E5C6}"/>
          </ac:picMkLst>
        </pc:picChg>
      </pc:sldChg>
      <pc:sldChg chg="modSp mod modAnim">
        <pc:chgData name="Smith, Clara" userId="7ca238b2-c7b0-4a1b-9470-2b593decc5b1" providerId="ADAL" clId="{3B1C7621-F1E5-48ED-AABD-0C68FDABE314}" dt="2021-09-29T14:54:34.999" v="155"/>
        <pc:sldMkLst>
          <pc:docMk/>
          <pc:sldMk cId="1369016147" sldId="329"/>
        </pc:sldMkLst>
        <pc:picChg chg="mod">
          <ac:chgData name="Smith, Clara" userId="7ca238b2-c7b0-4a1b-9470-2b593decc5b1" providerId="ADAL" clId="{3B1C7621-F1E5-48ED-AABD-0C68FDABE314}" dt="2021-09-29T14:54:30.321" v="154" actId="1076"/>
          <ac:picMkLst>
            <pc:docMk/>
            <pc:sldMk cId="1369016147" sldId="329"/>
            <ac:picMk id="3" creationId="{539BAA6B-BDA7-48AC-A70F-B0D9652B4B30}"/>
          </ac:picMkLst>
        </pc:picChg>
      </pc:sldChg>
      <pc:sldChg chg="modSp mod modAnim">
        <pc:chgData name="Smith, Clara" userId="7ca238b2-c7b0-4a1b-9470-2b593decc5b1" providerId="ADAL" clId="{3B1C7621-F1E5-48ED-AABD-0C68FDABE314}" dt="2021-09-29T14:54:57.272" v="157"/>
        <pc:sldMkLst>
          <pc:docMk/>
          <pc:sldMk cId="1666975950" sldId="330"/>
        </pc:sldMkLst>
        <pc:picChg chg="mod">
          <ac:chgData name="Smith, Clara" userId="7ca238b2-c7b0-4a1b-9470-2b593decc5b1" providerId="ADAL" clId="{3B1C7621-F1E5-48ED-AABD-0C68FDABE314}" dt="2021-09-29T14:54:51.847" v="156" actId="1076"/>
          <ac:picMkLst>
            <pc:docMk/>
            <pc:sldMk cId="1666975950" sldId="330"/>
            <ac:picMk id="3" creationId="{3CDC07D3-881A-45F4-9DD5-3CB46224E588}"/>
          </ac:picMkLst>
        </pc:picChg>
      </pc:sldChg>
      <pc:sldChg chg="modSp mod modAnim">
        <pc:chgData name="Smith, Clara" userId="7ca238b2-c7b0-4a1b-9470-2b593decc5b1" providerId="ADAL" clId="{3B1C7621-F1E5-48ED-AABD-0C68FDABE314}" dt="2021-09-29T14:55:51.281" v="159"/>
        <pc:sldMkLst>
          <pc:docMk/>
          <pc:sldMk cId="1043408333" sldId="331"/>
        </pc:sldMkLst>
        <pc:picChg chg="mod">
          <ac:chgData name="Smith, Clara" userId="7ca238b2-c7b0-4a1b-9470-2b593decc5b1" providerId="ADAL" clId="{3B1C7621-F1E5-48ED-AABD-0C68FDABE314}" dt="2021-09-29T14:55:45.997" v="158" actId="1076"/>
          <ac:picMkLst>
            <pc:docMk/>
            <pc:sldMk cId="1043408333" sldId="331"/>
            <ac:picMk id="3" creationId="{334CC204-4163-4B64-977C-BA1547AC988D}"/>
          </ac:picMkLst>
        </pc:picChg>
      </pc:sldChg>
      <pc:sldChg chg="modSp mod modAnim">
        <pc:chgData name="Smith, Clara" userId="7ca238b2-c7b0-4a1b-9470-2b593decc5b1" providerId="ADAL" clId="{3B1C7621-F1E5-48ED-AABD-0C68FDABE314}" dt="2021-09-29T14:56:12.405" v="161"/>
        <pc:sldMkLst>
          <pc:docMk/>
          <pc:sldMk cId="3643578577" sldId="332"/>
        </pc:sldMkLst>
        <pc:picChg chg="mod">
          <ac:chgData name="Smith, Clara" userId="7ca238b2-c7b0-4a1b-9470-2b593decc5b1" providerId="ADAL" clId="{3B1C7621-F1E5-48ED-AABD-0C68FDABE314}" dt="2021-09-29T14:56:07.644" v="160" actId="1076"/>
          <ac:picMkLst>
            <pc:docMk/>
            <pc:sldMk cId="3643578577" sldId="332"/>
            <ac:picMk id="3" creationId="{FDF0CDBA-1373-42C6-8868-97AF801ECCA0}"/>
          </ac:picMkLst>
        </pc:picChg>
      </pc:sldChg>
      <pc:sldChg chg="modSp mod modAnim">
        <pc:chgData name="Smith, Clara" userId="7ca238b2-c7b0-4a1b-9470-2b593decc5b1" providerId="ADAL" clId="{3B1C7621-F1E5-48ED-AABD-0C68FDABE314}" dt="2021-09-29T14:56:35.509" v="163"/>
        <pc:sldMkLst>
          <pc:docMk/>
          <pc:sldMk cId="4203930447" sldId="333"/>
        </pc:sldMkLst>
        <pc:picChg chg="mod">
          <ac:chgData name="Smith, Clara" userId="7ca238b2-c7b0-4a1b-9470-2b593decc5b1" providerId="ADAL" clId="{3B1C7621-F1E5-48ED-AABD-0C68FDABE314}" dt="2021-09-29T14:56:30.080" v="162" actId="1076"/>
          <ac:picMkLst>
            <pc:docMk/>
            <pc:sldMk cId="4203930447" sldId="333"/>
            <ac:picMk id="3" creationId="{0863CDEA-8153-40EB-A655-71169BCA960E}"/>
          </ac:picMkLst>
        </pc:picChg>
      </pc:sldChg>
      <pc:sldChg chg="modSp mod modAnim">
        <pc:chgData name="Smith, Clara" userId="7ca238b2-c7b0-4a1b-9470-2b593decc5b1" providerId="ADAL" clId="{3B1C7621-F1E5-48ED-AABD-0C68FDABE314}" dt="2021-09-29T14:56:59.380" v="165"/>
        <pc:sldMkLst>
          <pc:docMk/>
          <pc:sldMk cId="2127051829" sldId="334"/>
        </pc:sldMkLst>
        <pc:picChg chg="mod">
          <ac:chgData name="Smith, Clara" userId="7ca238b2-c7b0-4a1b-9470-2b593decc5b1" providerId="ADAL" clId="{3B1C7621-F1E5-48ED-AABD-0C68FDABE314}" dt="2021-09-29T14:56:51.867" v="164" actId="1076"/>
          <ac:picMkLst>
            <pc:docMk/>
            <pc:sldMk cId="2127051829" sldId="334"/>
            <ac:picMk id="3" creationId="{1CA2FFEF-9E8C-4E2A-8899-6C8A983E79E6}"/>
          </ac:picMkLst>
        </pc:picChg>
      </pc:sldChg>
      <pc:sldChg chg="modSp mod modAnim">
        <pc:chgData name="Smith, Clara" userId="7ca238b2-c7b0-4a1b-9470-2b593decc5b1" providerId="ADAL" clId="{3B1C7621-F1E5-48ED-AABD-0C68FDABE314}" dt="2021-09-29T14:57:27.890" v="168"/>
        <pc:sldMkLst>
          <pc:docMk/>
          <pc:sldMk cId="1273782102" sldId="335"/>
        </pc:sldMkLst>
        <pc:spChg chg="mod">
          <ac:chgData name="Smith, Clara" userId="7ca238b2-c7b0-4a1b-9470-2b593decc5b1" providerId="ADAL" clId="{3B1C7621-F1E5-48ED-AABD-0C68FDABE314}" dt="2021-09-29T14:57:20.816" v="167" actId="1076"/>
          <ac:spMkLst>
            <pc:docMk/>
            <pc:sldMk cId="1273782102" sldId="335"/>
            <ac:spMk id="2" creationId="{00000000-0000-0000-0000-000000000000}"/>
          </ac:spMkLst>
        </pc:spChg>
        <pc:picChg chg="mod">
          <ac:chgData name="Smith, Clara" userId="7ca238b2-c7b0-4a1b-9470-2b593decc5b1" providerId="ADAL" clId="{3B1C7621-F1E5-48ED-AABD-0C68FDABE314}" dt="2021-09-29T14:57:17.094" v="166" actId="1076"/>
          <ac:picMkLst>
            <pc:docMk/>
            <pc:sldMk cId="1273782102" sldId="335"/>
            <ac:picMk id="3" creationId="{500EC331-7B67-438C-A658-1EF38E18656D}"/>
          </ac:picMkLst>
        </pc:picChg>
      </pc:sldChg>
      <pc:sldChg chg="modSp mod modAnim">
        <pc:chgData name="Smith, Clara" userId="7ca238b2-c7b0-4a1b-9470-2b593decc5b1" providerId="ADAL" clId="{3B1C7621-F1E5-48ED-AABD-0C68FDABE314}" dt="2021-09-29T14:57:49.891" v="170"/>
        <pc:sldMkLst>
          <pc:docMk/>
          <pc:sldMk cId="1122977560" sldId="336"/>
        </pc:sldMkLst>
        <pc:picChg chg="mod">
          <ac:chgData name="Smith, Clara" userId="7ca238b2-c7b0-4a1b-9470-2b593decc5b1" providerId="ADAL" clId="{3B1C7621-F1E5-48ED-AABD-0C68FDABE314}" dt="2021-09-29T14:57:45.079" v="169" actId="1076"/>
          <ac:picMkLst>
            <pc:docMk/>
            <pc:sldMk cId="1122977560" sldId="336"/>
            <ac:picMk id="3" creationId="{03B40574-2E78-4E9D-A216-49090957B44B}"/>
          </ac:picMkLst>
        </pc:picChg>
      </pc:sldChg>
      <pc:sldChg chg="modSp mod modAnim">
        <pc:chgData name="Smith, Clara" userId="7ca238b2-c7b0-4a1b-9470-2b593decc5b1" providerId="ADAL" clId="{3B1C7621-F1E5-48ED-AABD-0C68FDABE314}" dt="2021-09-29T14:58:10.241" v="172"/>
        <pc:sldMkLst>
          <pc:docMk/>
          <pc:sldMk cId="228757079" sldId="337"/>
        </pc:sldMkLst>
        <pc:picChg chg="mod">
          <ac:chgData name="Smith, Clara" userId="7ca238b2-c7b0-4a1b-9470-2b593decc5b1" providerId="ADAL" clId="{3B1C7621-F1E5-48ED-AABD-0C68FDABE314}" dt="2021-09-29T14:58:04.598" v="171" actId="1076"/>
          <ac:picMkLst>
            <pc:docMk/>
            <pc:sldMk cId="228757079" sldId="337"/>
            <ac:picMk id="3" creationId="{4E7528B6-704D-46D8-B073-028CC5DB3507}"/>
          </ac:picMkLst>
        </pc:picChg>
      </pc:sldChg>
      <pc:sldChg chg="modSp mod modAnim">
        <pc:chgData name="Smith, Clara" userId="7ca238b2-c7b0-4a1b-9470-2b593decc5b1" providerId="ADAL" clId="{3B1C7621-F1E5-48ED-AABD-0C68FDABE314}" dt="2021-09-29T14:58:32.109" v="174"/>
        <pc:sldMkLst>
          <pc:docMk/>
          <pc:sldMk cId="509283266" sldId="338"/>
        </pc:sldMkLst>
        <pc:picChg chg="mod">
          <ac:chgData name="Smith, Clara" userId="7ca238b2-c7b0-4a1b-9470-2b593decc5b1" providerId="ADAL" clId="{3B1C7621-F1E5-48ED-AABD-0C68FDABE314}" dt="2021-09-29T14:58:27.902" v="173" actId="1076"/>
          <ac:picMkLst>
            <pc:docMk/>
            <pc:sldMk cId="509283266" sldId="338"/>
            <ac:picMk id="3" creationId="{D85E5715-7CAC-4061-8C20-AF82DDE09089}"/>
          </ac:picMkLst>
        </pc:picChg>
      </pc:sldChg>
      <pc:sldChg chg="modSp mod modAnim">
        <pc:chgData name="Smith, Clara" userId="7ca238b2-c7b0-4a1b-9470-2b593decc5b1" providerId="ADAL" clId="{3B1C7621-F1E5-48ED-AABD-0C68FDABE314}" dt="2021-10-04T14:53:55.547" v="176"/>
        <pc:sldMkLst>
          <pc:docMk/>
          <pc:sldMk cId="2503580720" sldId="339"/>
        </pc:sldMkLst>
        <pc:picChg chg="mod">
          <ac:chgData name="Smith, Clara" userId="7ca238b2-c7b0-4a1b-9470-2b593decc5b1" providerId="ADAL" clId="{3B1C7621-F1E5-48ED-AABD-0C68FDABE314}" dt="2021-10-04T14:53:52.834" v="175" actId="1076"/>
          <ac:picMkLst>
            <pc:docMk/>
            <pc:sldMk cId="2503580720" sldId="339"/>
            <ac:picMk id="3" creationId="{7494EB9B-8C36-4734-9E82-A29CD35315F9}"/>
          </ac:picMkLst>
        </pc:picChg>
      </pc:sldChg>
      <pc:sldChg chg="modSp mod modAnim">
        <pc:chgData name="Smith, Clara" userId="7ca238b2-c7b0-4a1b-9470-2b593decc5b1" providerId="ADAL" clId="{3B1C7621-F1E5-48ED-AABD-0C68FDABE314}" dt="2021-10-04T14:55:14.940" v="182"/>
        <pc:sldMkLst>
          <pc:docMk/>
          <pc:sldMk cId="1229991559" sldId="340"/>
        </pc:sldMkLst>
        <pc:picChg chg="mod">
          <ac:chgData name="Smith, Clara" userId="7ca238b2-c7b0-4a1b-9470-2b593decc5b1" providerId="ADAL" clId="{3B1C7621-F1E5-48ED-AABD-0C68FDABE314}" dt="2021-10-04T14:55:09.446" v="181" actId="1076"/>
          <ac:picMkLst>
            <pc:docMk/>
            <pc:sldMk cId="1229991559" sldId="340"/>
            <ac:picMk id="3" creationId="{1698E4DF-2EC5-4371-8C47-F036706F6DEC}"/>
          </ac:picMkLst>
        </pc:picChg>
      </pc:sldChg>
      <pc:sldChg chg="modSp mod modAnim">
        <pc:chgData name="Smith, Clara" userId="7ca238b2-c7b0-4a1b-9470-2b593decc5b1" providerId="ADAL" clId="{3B1C7621-F1E5-48ED-AABD-0C68FDABE314}" dt="2021-10-04T14:54:52.608" v="180"/>
        <pc:sldMkLst>
          <pc:docMk/>
          <pc:sldMk cId="1899369040" sldId="341"/>
        </pc:sldMkLst>
        <pc:picChg chg="mod">
          <ac:chgData name="Smith, Clara" userId="7ca238b2-c7b0-4a1b-9470-2b593decc5b1" providerId="ADAL" clId="{3B1C7621-F1E5-48ED-AABD-0C68FDABE314}" dt="2021-10-04T14:54:46.471" v="179" actId="1076"/>
          <ac:picMkLst>
            <pc:docMk/>
            <pc:sldMk cId="1899369040" sldId="341"/>
            <ac:picMk id="3" creationId="{880DC664-5784-4CB9-BA9F-695EBF977F45}"/>
          </ac:picMkLst>
        </pc:picChg>
      </pc:sldChg>
      <pc:sldChg chg="modSp mod modAnim">
        <pc:chgData name="Smith, Clara" userId="7ca238b2-c7b0-4a1b-9470-2b593decc5b1" providerId="ADAL" clId="{3B1C7621-F1E5-48ED-AABD-0C68FDABE314}" dt="2021-10-04T14:54:20.796" v="178"/>
        <pc:sldMkLst>
          <pc:docMk/>
          <pc:sldMk cId="1331988615" sldId="342"/>
        </pc:sldMkLst>
        <pc:picChg chg="mod">
          <ac:chgData name="Smith, Clara" userId="7ca238b2-c7b0-4a1b-9470-2b593decc5b1" providerId="ADAL" clId="{3B1C7621-F1E5-48ED-AABD-0C68FDABE314}" dt="2021-10-04T14:54:15.468" v="177" actId="1076"/>
          <ac:picMkLst>
            <pc:docMk/>
            <pc:sldMk cId="1331988615" sldId="342"/>
            <ac:picMk id="3" creationId="{210FBB98-A57A-46AE-B221-CA8D21F2AD82}"/>
          </ac:picMkLst>
        </pc:picChg>
      </pc:sldChg>
      <pc:sldChg chg="modSp mod modAnim">
        <pc:chgData name="Smith, Clara" userId="7ca238b2-c7b0-4a1b-9470-2b593decc5b1" providerId="ADAL" clId="{3B1C7621-F1E5-48ED-AABD-0C68FDABE314}" dt="2021-10-04T14:55:37.614" v="184"/>
        <pc:sldMkLst>
          <pc:docMk/>
          <pc:sldMk cId="1901175472" sldId="343"/>
        </pc:sldMkLst>
        <pc:picChg chg="mod">
          <ac:chgData name="Smith, Clara" userId="7ca238b2-c7b0-4a1b-9470-2b593decc5b1" providerId="ADAL" clId="{3B1C7621-F1E5-48ED-AABD-0C68FDABE314}" dt="2021-10-04T14:55:31.942" v="183" actId="1076"/>
          <ac:picMkLst>
            <pc:docMk/>
            <pc:sldMk cId="1901175472" sldId="343"/>
            <ac:picMk id="3" creationId="{47F6B6AE-B4DB-4CE4-95DE-A6B451AC76E4}"/>
          </ac:picMkLst>
        </pc:picChg>
      </pc:sldChg>
      <pc:sldChg chg="modSp mod modAnim">
        <pc:chgData name="Smith, Clara" userId="7ca238b2-c7b0-4a1b-9470-2b593decc5b1" providerId="ADAL" clId="{3B1C7621-F1E5-48ED-AABD-0C68FDABE314}" dt="2021-10-04T14:56:02.590" v="186"/>
        <pc:sldMkLst>
          <pc:docMk/>
          <pc:sldMk cId="122599645" sldId="344"/>
        </pc:sldMkLst>
        <pc:picChg chg="mod">
          <ac:chgData name="Smith, Clara" userId="7ca238b2-c7b0-4a1b-9470-2b593decc5b1" providerId="ADAL" clId="{3B1C7621-F1E5-48ED-AABD-0C68FDABE314}" dt="2021-10-04T14:55:58.371" v="185" actId="1076"/>
          <ac:picMkLst>
            <pc:docMk/>
            <pc:sldMk cId="122599645" sldId="344"/>
            <ac:picMk id="3" creationId="{61016537-76AC-41E7-8872-DC97A86063A3}"/>
          </ac:picMkLst>
        </pc:picChg>
      </pc:sldChg>
      <pc:sldChg chg="modSp mod modAnim">
        <pc:chgData name="Smith, Clara" userId="7ca238b2-c7b0-4a1b-9470-2b593decc5b1" providerId="ADAL" clId="{3B1C7621-F1E5-48ED-AABD-0C68FDABE314}" dt="2021-10-04T14:56:28.561" v="188"/>
        <pc:sldMkLst>
          <pc:docMk/>
          <pc:sldMk cId="1825229621" sldId="345"/>
        </pc:sldMkLst>
        <pc:picChg chg="mod">
          <ac:chgData name="Smith, Clara" userId="7ca238b2-c7b0-4a1b-9470-2b593decc5b1" providerId="ADAL" clId="{3B1C7621-F1E5-48ED-AABD-0C68FDABE314}" dt="2021-10-04T14:56:23.221" v="187" actId="1076"/>
          <ac:picMkLst>
            <pc:docMk/>
            <pc:sldMk cId="1825229621" sldId="345"/>
            <ac:picMk id="3" creationId="{AD3669D2-42DE-44A7-840D-297DA40A084E}"/>
          </ac:picMkLst>
        </pc:picChg>
      </pc:sldChg>
      <pc:sldChg chg="modSp mod modAnim">
        <pc:chgData name="Smith, Clara" userId="7ca238b2-c7b0-4a1b-9470-2b593decc5b1" providerId="ADAL" clId="{3B1C7621-F1E5-48ED-AABD-0C68FDABE314}" dt="2021-10-04T14:56:50.349" v="190"/>
        <pc:sldMkLst>
          <pc:docMk/>
          <pc:sldMk cId="4045130220" sldId="346"/>
        </pc:sldMkLst>
        <pc:picChg chg="mod">
          <ac:chgData name="Smith, Clara" userId="7ca238b2-c7b0-4a1b-9470-2b593decc5b1" providerId="ADAL" clId="{3B1C7621-F1E5-48ED-AABD-0C68FDABE314}" dt="2021-10-04T14:56:45.310" v="189" actId="1076"/>
          <ac:picMkLst>
            <pc:docMk/>
            <pc:sldMk cId="4045130220" sldId="346"/>
            <ac:picMk id="3" creationId="{EF68B474-B8A7-4046-B1BC-AE006A216FC0}"/>
          </ac:picMkLst>
        </pc:picChg>
      </pc:sldChg>
      <pc:sldChg chg="delSp modSp mod delAnim modAnim">
        <pc:chgData name="Smith, Clara" userId="7ca238b2-c7b0-4a1b-9470-2b593decc5b1" providerId="ADAL" clId="{3B1C7621-F1E5-48ED-AABD-0C68FDABE314}" dt="2021-10-04T14:57:42.609" v="193"/>
        <pc:sldMkLst>
          <pc:docMk/>
          <pc:sldMk cId="701617152" sldId="347"/>
        </pc:sldMkLst>
        <pc:picChg chg="del">
          <ac:chgData name="Smith, Clara" userId="7ca238b2-c7b0-4a1b-9470-2b593decc5b1" providerId="ADAL" clId="{3B1C7621-F1E5-48ED-AABD-0C68FDABE314}" dt="2021-10-04T14:57:15.759" v="191" actId="478"/>
          <ac:picMkLst>
            <pc:docMk/>
            <pc:sldMk cId="701617152" sldId="347"/>
            <ac:picMk id="3" creationId="{5807E010-399D-4C58-A084-A55712A53191}"/>
          </ac:picMkLst>
        </pc:picChg>
        <pc:picChg chg="mod">
          <ac:chgData name="Smith, Clara" userId="7ca238b2-c7b0-4a1b-9470-2b593decc5b1" providerId="ADAL" clId="{3B1C7621-F1E5-48ED-AABD-0C68FDABE314}" dt="2021-10-04T14:57:38.082" v="192" actId="1076"/>
          <ac:picMkLst>
            <pc:docMk/>
            <pc:sldMk cId="701617152" sldId="347"/>
            <ac:picMk id="4" creationId="{8C875AC6-4EAF-480C-A884-3408A12377C8}"/>
          </ac:picMkLst>
        </pc:picChg>
      </pc:sldChg>
      <pc:sldChg chg="modSp mod modAnim">
        <pc:chgData name="Smith, Clara" userId="7ca238b2-c7b0-4a1b-9470-2b593decc5b1" providerId="ADAL" clId="{3B1C7621-F1E5-48ED-AABD-0C68FDABE314}" dt="2021-10-04T14:58:14.816" v="195"/>
        <pc:sldMkLst>
          <pc:docMk/>
          <pc:sldMk cId="1967623234" sldId="348"/>
        </pc:sldMkLst>
        <pc:picChg chg="mod">
          <ac:chgData name="Smith, Clara" userId="7ca238b2-c7b0-4a1b-9470-2b593decc5b1" providerId="ADAL" clId="{3B1C7621-F1E5-48ED-AABD-0C68FDABE314}" dt="2021-10-04T14:58:09.996" v="194" actId="1076"/>
          <ac:picMkLst>
            <pc:docMk/>
            <pc:sldMk cId="1967623234" sldId="348"/>
            <ac:picMk id="3" creationId="{539C54C5-F4FC-4FC6-97A8-2BF844F930F9}"/>
          </ac:picMkLst>
        </pc:picChg>
      </pc:sldChg>
      <pc:sldChg chg="modSp mod modAnim">
        <pc:chgData name="Smith, Clara" userId="7ca238b2-c7b0-4a1b-9470-2b593decc5b1" providerId="ADAL" clId="{3B1C7621-F1E5-48ED-AABD-0C68FDABE314}" dt="2021-10-04T14:58:34.131" v="197"/>
        <pc:sldMkLst>
          <pc:docMk/>
          <pc:sldMk cId="729574322" sldId="349"/>
        </pc:sldMkLst>
        <pc:picChg chg="mod">
          <ac:chgData name="Smith, Clara" userId="7ca238b2-c7b0-4a1b-9470-2b593decc5b1" providerId="ADAL" clId="{3B1C7621-F1E5-48ED-AABD-0C68FDABE314}" dt="2021-10-04T14:58:30.126" v="196" actId="1076"/>
          <ac:picMkLst>
            <pc:docMk/>
            <pc:sldMk cId="729574322" sldId="349"/>
            <ac:picMk id="3" creationId="{AF0B194A-C1BF-438A-A321-5AB0C55C190D}"/>
          </ac:picMkLst>
        </pc:picChg>
      </pc:sldChg>
      <pc:sldChg chg="modSp mod modAnim">
        <pc:chgData name="Smith, Clara" userId="7ca238b2-c7b0-4a1b-9470-2b593decc5b1" providerId="ADAL" clId="{3B1C7621-F1E5-48ED-AABD-0C68FDABE314}" dt="2021-10-04T14:58:57.267" v="199"/>
        <pc:sldMkLst>
          <pc:docMk/>
          <pc:sldMk cId="657644875" sldId="350"/>
        </pc:sldMkLst>
        <pc:picChg chg="mod">
          <ac:chgData name="Smith, Clara" userId="7ca238b2-c7b0-4a1b-9470-2b593decc5b1" providerId="ADAL" clId="{3B1C7621-F1E5-48ED-AABD-0C68FDABE314}" dt="2021-10-04T14:58:53.206" v="198" actId="1076"/>
          <ac:picMkLst>
            <pc:docMk/>
            <pc:sldMk cId="657644875" sldId="350"/>
            <ac:picMk id="3" creationId="{A6BD7762-F7DA-4D1B-A25B-8815F6FB5633}"/>
          </ac:picMkLst>
        </pc:picChg>
      </pc:sldChg>
      <pc:sldChg chg="modSp mod modAnim">
        <pc:chgData name="Smith, Clara" userId="7ca238b2-c7b0-4a1b-9470-2b593decc5b1" providerId="ADAL" clId="{3B1C7621-F1E5-48ED-AABD-0C68FDABE314}" dt="2021-10-04T14:59:23.534" v="201"/>
        <pc:sldMkLst>
          <pc:docMk/>
          <pc:sldMk cId="2947730793" sldId="352"/>
        </pc:sldMkLst>
        <pc:picChg chg="mod">
          <ac:chgData name="Smith, Clara" userId="7ca238b2-c7b0-4a1b-9470-2b593decc5b1" providerId="ADAL" clId="{3B1C7621-F1E5-48ED-AABD-0C68FDABE314}" dt="2021-10-04T14:59:16.928" v="200" actId="1076"/>
          <ac:picMkLst>
            <pc:docMk/>
            <pc:sldMk cId="2947730793" sldId="352"/>
            <ac:picMk id="3" creationId="{BDAA2937-8869-465A-8765-B708BA0FBB95}"/>
          </ac:picMkLst>
        </pc:picChg>
      </pc:sldChg>
      <pc:sldChg chg="modSp mod modAnim">
        <pc:chgData name="Smith, Clara" userId="7ca238b2-c7b0-4a1b-9470-2b593decc5b1" providerId="ADAL" clId="{3B1C7621-F1E5-48ED-AABD-0C68FDABE314}" dt="2021-10-04T14:59:49.554" v="203"/>
        <pc:sldMkLst>
          <pc:docMk/>
          <pc:sldMk cId="4215187901" sldId="353"/>
        </pc:sldMkLst>
        <pc:picChg chg="mod">
          <ac:chgData name="Smith, Clara" userId="7ca238b2-c7b0-4a1b-9470-2b593decc5b1" providerId="ADAL" clId="{3B1C7621-F1E5-48ED-AABD-0C68FDABE314}" dt="2021-10-04T14:59:44.727" v="202" actId="1076"/>
          <ac:picMkLst>
            <pc:docMk/>
            <pc:sldMk cId="4215187901" sldId="353"/>
            <ac:picMk id="3" creationId="{17CE1885-153E-4C26-90D8-A58414910238}"/>
          </ac:picMkLst>
        </pc:picChg>
      </pc:sldChg>
      <pc:sldChg chg="modSp mod modAnim">
        <pc:chgData name="Smith, Clara" userId="7ca238b2-c7b0-4a1b-9470-2b593decc5b1" providerId="ADAL" clId="{3B1C7621-F1E5-48ED-AABD-0C68FDABE314}" dt="2021-10-04T15:00:18.587" v="205"/>
        <pc:sldMkLst>
          <pc:docMk/>
          <pc:sldMk cId="372738327" sldId="354"/>
        </pc:sldMkLst>
        <pc:picChg chg="mod">
          <ac:chgData name="Smith, Clara" userId="7ca238b2-c7b0-4a1b-9470-2b593decc5b1" providerId="ADAL" clId="{3B1C7621-F1E5-48ED-AABD-0C68FDABE314}" dt="2021-10-04T15:00:13.505" v="204" actId="1076"/>
          <ac:picMkLst>
            <pc:docMk/>
            <pc:sldMk cId="372738327" sldId="354"/>
            <ac:picMk id="3" creationId="{BD416BC4-4E99-42F8-A213-76A36FAAFC18}"/>
          </ac:picMkLst>
        </pc:picChg>
      </pc:sldChg>
      <pc:sldChg chg="modSp mod modAnim">
        <pc:chgData name="Smith, Clara" userId="7ca238b2-c7b0-4a1b-9470-2b593decc5b1" providerId="ADAL" clId="{3B1C7621-F1E5-48ED-AABD-0C68FDABE314}" dt="2021-10-04T15:00:43.600" v="207"/>
        <pc:sldMkLst>
          <pc:docMk/>
          <pc:sldMk cId="1834452213" sldId="355"/>
        </pc:sldMkLst>
        <pc:picChg chg="mod">
          <ac:chgData name="Smith, Clara" userId="7ca238b2-c7b0-4a1b-9470-2b593decc5b1" providerId="ADAL" clId="{3B1C7621-F1E5-48ED-AABD-0C68FDABE314}" dt="2021-10-04T15:00:39.121" v="206" actId="1076"/>
          <ac:picMkLst>
            <pc:docMk/>
            <pc:sldMk cId="1834452213" sldId="355"/>
            <ac:picMk id="3" creationId="{B7CED321-9AB8-42D0-A3CB-97FED0757053}"/>
          </ac:picMkLst>
        </pc:picChg>
      </pc:sldChg>
      <pc:sldChg chg="modSp mod modAnim">
        <pc:chgData name="Smith, Clara" userId="7ca238b2-c7b0-4a1b-9470-2b593decc5b1" providerId="ADAL" clId="{3B1C7621-F1E5-48ED-AABD-0C68FDABE314}" dt="2021-10-04T15:01:12.043" v="209"/>
        <pc:sldMkLst>
          <pc:docMk/>
          <pc:sldMk cId="1698302469" sldId="356"/>
        </pc:sldMkLst>
        <pc:picChg chg="mod">
          <ac:chgData name="Smith, Clara" userId="7ca238b2-c7b0-4a1b-9470-2b593decc5b1" providerId="ADAL" clId="{3B1C7621-F1E5-48ED-AABD-0C68FDABE314}" dt="2021-10-04T15:01:06.494" v="208" actId="1076"/>
          <ac:picMkLst>
            <pc:docMk/>
            <pc:sldMk cId="1698302469" sldId="356"/>
            <ac:picMk id="3" creationId="{FA309BE3-BBCF-4608-9E1F-DCCC6023AADD}"/>
          </ac:picMkLst>
        </pc:picChg>
      </pc:sldChg>
      <pc:sldChg chg="modSp mod modAnim">
        <pc:chgData name="Smith, Clara" userId="7ca238b2-c7b0-4a1b-9470-2b593decc5b1" providerId="ADAL" clId="{3B1C7621-F1E5-48ED-AABD-0C68FDABE314}" dt="2021-10-04T15:01:33.032" v="211"/>
        <pc:sldMkLst>
          <pc:docMk/>
          <pc:sldMk cId="3415289806" sldId="357"/>
        </pc:sldMkLst>
        <pc:picChg chg="mod">
          <ac:chgData name="Smith, Clara" userId="7ca238b2-c7b0-4a1b-9470-2b593decc5b1" providerId="ADAL" clId="{3B1C7621-F1E5-48ED-AABD-0C68FDABE314}" dt="2021-10-04T15:01:29.040" v="210" actId="1076"/>
          <ac:picMkLst>
            <pc:docMk/>
            <pc:sldMk cId="3415289806" sldId="357"/>
            <ac:picMk id="3" creationId="{AEDE0712-ABD2-4B3F-BAE6-D691AF918EE2}"/>
          </ac:picMkLst>
        </pc:picChg>
      </pc:sldChg>
      <pc:sldChg chg="modSp mod modAnim">
        <pc:chgData name="Smith, Clara" userId="7ca238b2-c7b0-4a1b-9470-2b593decc5b1" providerId="ADAL" clId="{3B1C7621-F1E5-48ED-AABD-0C68FDABE314}" dt="2021-10-04T15:01:55.862" v="213"/>
        <pc:sldMkLst>
          <pc:docMk/>
          <pc:sldMk cId="3141260371" sldId="358"/>
        </pc:sldMkLst>
        <pc:picChg chg="mod">
          <ac:chgData name="Smith, Clara" userId="7ca238b2-c7b0-4a1b-9470-2b593decc5b1" providerId="ADAL" clId="{3B1C7621-F1E5-48ED-AABD-0C68FDABE314}" dt="2021-10-04T15:01:50.567" v="212" actId="1076"/>
          <ac:picMkLst>
            <pc:docMk/>
            <pc:sldMk cId="3141260371" sldId="358"/>
            <ac:picMk id="3" creationId="{576A20F8-46B2-4285-918B-DEE8C751D434}"/>
          </ac:picMkLst>
        </pc:picChg>
      </pc:sldChg>
      <pc:sldChg chg="modSp mod modAnim">
        <pc:chgData name="Smith, Clara" userId="7ca238b2-c7b0-4a1b-9470-2b593decc5b1" providerId="ADAL" clId="{3B1C7621-F1E5-48ED-AABD-0C68FDABE314}" dt="2021-10-04T15:02:16.195" v="215"/>
        <pc:sldMkLst>
          <pc:docMk/>
          <pc:sldMk cId="1749538963" sldId="359"/>
        </pc:sldMkLst>
        <pc:picChg chg="mod">
          <ac:chgData name="Smith, Clara" userId="7ca238b2-c7b0-4a1b-9470-2b593decc5b1" providerId="ADAL" clId="{3B1C7621-F1E5-48ED-AABD-0C68FDABE314}" dt="2021-10-04T15:02:11.770" v="214" actId="1076"/>
          <ac:picMkLst>
            <pc:docMk/>
            <pc:sldMk cId="1749538963" sldId="359"/>
            <ac:picMk id="3" creationId="{5AB7F1CD-259B-4E3A-8469-9076ED7CF3AD}"/>
          </ac:picMkLst>
        </pc:picChg>
      </pc:sldChg>
      <pc:sldChg chg="modSp mod modAnim">
        <pc:chgData name="Smith, Clara" userId="7ca238b2-c7b0-4a1b-9470-2b593decc5b1" providerId="ADAL" clId="{3B1C7621-F1E5-48ED-AABD-0C68FDABE314}" dt="2021-10-05T14:52:02.351" v="217"/>
        <pc:sldMkLst>
          <pc:docMk/>
          <pc:sldMk cId="3571407649" sldId="360"/>
        </pc:sldMkLst>
        <pc:picChg chg="mod">
          <ac:chgData name="Smith, Clara" userId="7ca238b2-c7b0-4a1b-9470-2b593decc5b1" providerId="ADAL" clId="{3B1C7621-F1E5-48ED-AABD-0C68FDABE314}" dt="2021-10-05T14:51:55.333" v="216" actId="1076"/>
          <ac:picMkLst>
            <pc:docMk/>
            <pc:sldMk cId="3571407649" sldId="360"/>
            <ac:picMk id="3" creationId="{D7D8C170-66C5-4BB4-9ED5-60A32C51395C}"/>
          </ac:picMkLst>
        </pc:picChg>
      </pc:sldChg>
      <pc:sldChg chg="modSp mod modAnim">
        <pc:chgData name="Smith, Clara" userId="7ca238b2-c7b0-4a1b-9470-2b593decc5b1" providerId="ADAL" clId="{3B1C7621-F1E5-48ED-AABD-0C68FDABE314}" dt="2021-10-05T14:52:25.706" v="219"/>
        <pc:sldMkLst>
          <pc:docMk/>
          <pc:sldMk cId="504338662" sldId="361"/>
        </pc:sldMkLst>
        <pc:picChg chg="mod">
          <ac:chgData name="Smith, Clara" userId="7ca238b2-c7b0-4a1b-9470-2b593decc5b1" providerId="ADAL" clId="{3B1C7621-F1E5-48ED-AABD-0C68FDABE314}" dt="2021-10-05T14:52:20.899" v="218" actId="1076"/>
          <ac:picMkLst>
            <pc:docMk/>
            <pc:sldMk cId="504338662" sldId="361"/>
            <ac:picMk id="3" creationId="{27BF9A50-057E-415F-838F-D694CB554A53}"/>
          </ac:picMkLst>
        </pc:picChg>
      </pc:sldChg>
      <pc:sldChg chg="modSp mod modAnim">
        <pc:chgData name="Smith, Clara" userId="7ca238b2-c7b0-4a1b-9470-2b593decc5b1" providerId="ADAL" clId="{3B1C7621-F1E5-48ED-AABD-0C68FDABE314}" dt="2021-10-05T14:52:47.573" v="221"/>
        <pc:sldMkLst>
          <pc:docMk/>
          <pc:sldMk cId="3868701962" sldId="362"/>
        </pc:sldMkLst>
        <pc:picChg chg="mod">
          <ac:chgData name="Smith, Clara" userId="7ca238b2-c7b0-4a1b-9470-2b593decc5b1" providerId="ADAL" clId="{3B1C7621-F1E5-48ED-AABD-0C68FDABE314}" dt="2021-10-05T14:52:43.092" v="220" actId="1076"/>
          <ac:picMkLst>
            <pc:docMk/>
            <pc:sldMk cId="3868701962" sldId="362"/>
            <ac:picMk id="3" creationId="{892005CA-48FC-43D8-A918-EE0FDBF79819}"/>
          </ac:picMkLst>
        </pc:picChg>
      </pc:sldChg>
      <pc:sldChg chg="modSp mod modAnim">
        <pc:chgData name="Smith, Clara" userId="7ca238b2-c7b0-4a1b-9470-2b593decc5b1" providerId="ADAL" clId="{3B1C7621-F1E5-48ED-AABD-0C68FDABE314}" dt="2021-10-05T14:53:12.061" v="223"/>
        <pc:sldMkLst>
          <pc:docMk/>
          <pc:sldMk cId="1334218595" sldId="363"/>
        </pc:sldMkLst>
        <pc:picChg chg="mod">
          <ac:chgData name="Smith, Clara" userId="7ca238b2-c7b0-4a1b-9470-2b593decc5b1" providerId="ADAL" clId="{3B1C7621-F1E5-48ED-AABD-0C68FDABE314}" dt="2021-10-05T14:53:04.497" v="222" actId="1076"/>
          <ac:picMkLst>
            <pc:docMk/>
            <pc:sldMk cId="1334218595" sldId="363"/>
            <ac:picMk id="3" creationId="{89A56D16-CBCA-4E24-9373-1204AA6EFFEA}"/>
          </ac:picMkLst>
        </pc:picChg>
      </pc:sldChg>
      <pc:sldChg chg="modSp mod modAnim">
        <pc:chgData name="Smith, Clara" userId="7ca238b2-c7b0-4a1b-9470-2b593decc5b1" providerId="ADAL" clId="{3B1C7621-F1E5-48ED-AABD-0C68FDABE314}" dt="2021-10-05T14:53:35.345" v="225"/>
        <pc:sldMkLst>
          <pc:docMk/>
          <pc:sldMk cId="454186856" sldId="364"/>
        </pc:sldMkLst>
        <pc:picChg chg="mod">
          <ac:chgData name="Smith, Clara" userId="7ca238b2-c7b0-4a1b-9470-2b593decc5b1" providerId="ADAL" clId="{3B1C7621-F1E5-48ED-AABD-0C68FDABE314}" dt="2021-10-05T14:53:29.092" v="224" actId="1076"/>
          <ac:picMkLst>
            <pc:docMk/>
            <pc:sldMk cId="454186856" sldId="364"/>
            <ac:picMk id="3" creationId="{6D9034BA-6EC3-458F-B854-3D23202C3568}"/>
          </ac:picMkLst>
        </pc:picChg>
      </pc:sldChg>
      <pc:sldChg chg="modSp mod modAnim">
        <pc:chgData name="Smith, Clara" userId="7ca238b2-c7b0-4a1b-9470-2b593decc5b1" providerId="ADAL" clId="{3B1C7621-F1E5-48ED-AABD-0C68FDABE314}" dt="2021-10-05T14:53:57.333" v="227"/>
        <pc:sldMkLst>
          <pc:docMk/>
          <pc:sldMk cId="2297276980" sldId="365"/>
        </pc:sldMkLst>
        <pc:picChg chg="mod">
          <ac:chgData name="Smith, Clara" userId="7ca238b2-c7b0-4a1b-9470-2b593decc5b1" providerId="ADAL" clId="{3B1C7621-F1E5-48ED-AABD-0C68FDABE314}" dt="2021-10-05T14:53:52.951" v="226" actId="1076"/>
          <ac:picMkLst>
            <pc:docMk/>
            <pc:sldMk cId="2297276980" sldId="365"/>
            <ac:picMk id="3" creationId="{71912F04-5558-4A66-BED6-AE506FE97BBE}"/>
          </ac:picMkLst>
        </pc:picChg>
      </pc:sldChg>
      <pc:sldChg chg="modSp mod modAnim">
        <pc:chgData name="Smith, Clara" userId="7ca238b2-c7b0-4a1b-9470-2b593decc5b1" providerId="ADAL" clId="{3B1C7621-F1E5-48ED-AABD-0C68FDABE314}" dt="2021-10-05T14:54:24.606" v="229"/>
        <pc:sldMkLst>
          <pc:docMk/>
          <pc:sldMk cId="3634157168" sldId="366"/>
        </pc:sldMkLst>
        <pc:picChg chg="mod">
          <ac:chgData name="Smith, Clara" userId="7ca238b2-c7b0-4a1b-9470-2b593decc5b1" providerId="ADAL" clId="{3B1C7621-F1E5-48ED-AABD-0C68FDABE314}" dt="2021-10-05T14:54:17.316" v="228" actId="1076"/>
          <ac:picMkLst>
            <pc:docMk/>
            <pc:sldMk cId="3634157168" sldId="366"/>
            <ac:picMk id="3" creationId="{7C6743B8-2ED3-4F42-96F1-9CA74F9D7D81}"/>
          </ac:picMkLst>
        </pc:picChg>
      </pc:sldChg>
      <pc:sldChg chg="modSp mod modAnim">
        <pc:chgData name="Smith, Clara" userId="7ca238b2-c7b0-4a1b-9470-2b593decc5b1" providerId="ADAL" clId="{3B1C7621-F1E5-48ED-AABD-0C68FDABE314}" dt="2021-10-05T14:54:48.967" v="231"/>
        <pc:sldMkLst>
          <pc:docMk/>
          <pc:sldMk cId="682260065" sldId="367"/>
        </pc:sldMkLst>
        <pc:picChg chg="mod">
          <ac:chgData name="Smith, Clara" userId="7ca238b2-c7b0-4a1b-9470-2b593decc5b1" providerId="ADAL" clId="{3B1C7621-F1E5-48ED-AABD-0C68FDABE314}" dt="2021-10-05T14:54:43.068" v="230" actId="1076"/>
          <ac:picMkLst>
            <pc:docMk/>
            <pc:sldMk cId="682260065" sldId="367"/>
            <ac:picMk id="3" creationId="{F410C4BA-1997-4E24-A066-0EAA6E0E7F95}"/>
          </ac:picMkLst>
        </pc:picChg>
      </pc:sldChg>
      <pc:sldChg chg="modSp mod modAnim">
        <pc:chgData name="Smith, Clara" userId="7ca238b2-c7b0-4a1b-9470-2b593decc5b1" providerId="ADAL" clId="{3B1C7621-F1E5-48ED-AABD-0C68FDABE314}" dt="2021-10-05T14:55:09.784" v="233"/>
        <pc:sldMkLst>
          <pc:docMk/>
          <pc:sldMk cId="3075212358" sldId="368"/>
        </pc:sldMkLst>
        <pc:picChg chg="mod">
          <ac:chgData name="Smith, Clara" userId="7ca238b2-c7b0-4a1b-9470-2b593decc5b1" providerId="ADAL" clId="{3B1C7621-F1E5-48ED-AABD-0C68FDABE314}" dt="2021-10-05T14:55:05.651" v="232" actId="1076"/>
          <ac:picMkLst>
            <pc:docMk/>
            <pc:sldMk cId="3075212358" sldId="368"/>
            <ac:picMk id="3" creationId="{E4667103-30A9-4934-AA9D-213D50640070}"/>
          </ac:picMkLst>
        </pc:picChg>
      </pc:sldChg>
      <pc:sldChg chg="modSp mod modAnim">
        <pc:chgData name="Smith, Clara" userId="7ca238b2-c7b0-4a1b-9470-2b593decc5b1" providerId="ADAL" clId="{3B1C7621-F1E5-48ED-AABD-0C68FDABE314}" dt="2021-10-05T14:55:30.240" v="235"/>
        <pc:sldMkLst>
          <pc:docMk/>
          <pc:sldMk cId="4185519144" sldId="369"/>
        </pc:sldMkLst>
        <pc:picChg chg="mod">
          <ac:chgData name="Smith, Clara" userId="7ca238b2-c7b0-4a1b-9470-2b593decc5b1" providerId="ADAL" clId="{3B1C7621-F1E5-48ED-AABD-0C68FDABE314}" dt="2021-10-05T14:55:25.426" v="234" actId="1076"/>
          <ac:picMkLst>
            <pc:docMk/>
            <pc:sldMk cId="4185519144" sldId="369"/>
            <ac:picMk id="3" creationId="{29E0E98A-EFAD-4DC2-9CF7-D7BAF17CC814}"/>
          </ac:picMkLst>
        </pc:picChg>
      </pc:sldChg>
      <pc:sldChg chg="modSp mod modAnim">
        <pc:chgData name="Smith, Clara" userId="7ca238b2-c7b0-4a1b-9470-2b593decc5b1" providerId="ADAL" clId="{3B1C7621-F1E5-48ED-AABD-0C68FDABE314}" dt="2021-10-05T14:55:49.840" v="237"/>
        <pc:sldMkLst>
          <pc:docMk/>
          <pc:sldMk cId="369773331" sldId="370"/>
        </pc:sldMkLst>
        <pc:picChg chg="mod">
          <ac:chgData name="Smith, Clara" userId="7ca238b2-c7b0-4a1b-9470-2b593decc5b1" providerId="ADAL" clId="{3B1C7621-F1E5-48ED-AABD-0C68FDABE314}" dt="2021-10-05T14:55:44.970" v="236" actId="1076"/>
          <ac:picMkLst>
            <pc:docMk/>
            <pc:sldMk cId="369773331" sldId="370"/>
            <ac:picMk id="3" creationId="{09203217-CE15-44C8-8CBC-1E62D62917D7}"/>
          </ac:picMkLst>
        </pc:picChg>
      </pc:sldChg>
      <pc:sldChg chg="modSp mod modAnim">
        <pc:chgData name="Smith, Clara" userId="7ca238b2-c7b0-4a1b-9470-2b593decc5b1" providerId="ADAL" clId="{3B1C7621-F1E5-48ED-AABD-0C68FDABE314}" dt="2021-10-05T14:56:11.588" v="239"/>
        <pc:sldMkLst>
          <pc:docMk/>
          <pc:sldMk cId="3876419281" sldId="371"/>
        </pc:sldMkLst>
        <pc:picChg chg="mod">
          <ac:chgData name="Smith, Clara" userId="7ca238b2-c7b0-4a1b-9470-2b593decc5b1" providerId="ADAL" clId="{3B1C7621-F1E5-48ED-AABD-0C68FDABE314}" dt="2021-10-05T14:56:06.697" v="238" actId="1076"/>
          <ac:picMkLst>
            <pc:docMk/>
            <pc:sldMk cId="3876419281" sldId="371"/>
            <ac:picMk id="3" creationId="{488F0BAC-814C-44EC-A8C0-B00E6E07E8D2}"/>
          </ac:picMkLst>
        </pc:picChg>
      </pc:sldChg>
      <pc:sldChg chg="modSp mod modAnim">
        <pc:chgData name="Smith, Clara" userId="7ca238b2-c7b0-4a1b-9470-2b593decc5b1" providerId="ADAL" clId="{3B1C7621-F1E5-48ED-AABD-0C68FDABE314}" dt="2021-10-05T14:56:32.632" v="241"/>
        <pc:sldMkLst>
          <pc:docMk/>
          <pc:sldMk cId="3203637695" sldId="372"/>
        </pc:sldMkLst>
        <pc:picChg chg="mod">
          <ac:chgData name="Smith, Clara" userId="7ca238b2-c7b0-4a1b-9470-2b593decc5b1" providerId="ADAL" clId="{3B1C7621-F1E5-48ED-AABD-0C68FDABE314}" dt="2021-10-05T14:56:27.610" v="240" actId="1076"/>
          <ac:picMkLst>
            <pc:docMk/>
            <pc:sldMk cId="3203637695" sldId="372"/>
            <ac:picMk id="3" creationId="{BEE3D0AA-A2EE-47A9-A6E2-CCAA23DCC77A}"/>
          </ac:picMkLst>
        </pc:picChg>
      </pc:sldChg>
      <pc:sldChg chg="modSp mod modAnim">
        <pc:chgData name="Smith, Clara" userId="7ca238b2-c7b0-4a1b-9470-2b593decc5b1" providerId="ADAL" clId="{3B1C7621-F1E5-48ED-AABD-0C68FDABE314}" dt="2021-10-05T14:57:00.103" v="243"/>
        <pc:sldMkLst>
          <pc:docMk/>
          <pc:sldMk cId="1906638647" sldId="373"/>
        </pc:sldMkLst>
        <pc:picChg chg="mod">
          <ac:chgData name="Smith, Clara" userId="7ca238b2-c7b0-4a1b-9470-2b593decc5b1" providerId="ADAL" clId="{3B1C7621-F1E5-48ED-AABD-0C68FDABE314}" dt="2021-10-05T14:56:48.034" v="242" actId="1076"/>
          <ac:picMkLst>
            <pc:docMk/>
            <pc:sldMk cId="1906638647" sldId="373"/>
            <ac:picMk id="3" creationId="{8E609915-E4C3-4B9D-B2F9-79C48E0EF0C4}"/>
          </ac:picMkLst>
        </pc:picChg>
      </pc:sldChg>
      <pc:sldChg chg="modSp mod modAnim">
        <pc:chgData name="Smith, Clara" userId="7ca238b2-c7b0-4a1b-9470-2b593decc5b1" providerId="ADAL" clId="{3B1C7621-F1E5-48ED-AABD-0C68FDABE314}" dt="2021-10-05T14:57:20.600" v="245"/>
        <pc:sldMkLst>
          <pc:docMk/>
          <pc:sldMk cId="1935648326" sldId="374"/>
        </pc:sldMkLst>
        <pc:picChg chg="mod">
          <ac:chgData name="Smith, Clara" userId="7ca238b2-c7b0-4a1b-9470-2b593decc5b1" providerId="ADAL" clId="{3B1C7621-F1E5-48ED-AABD-0C68FDABE314}" dt="2021-10-05T14:57:15.540" v="244" actId="1076"/>
          <ac:picMkLst>
            <pc:docMk/>
            <pc:sldMk cId="1935648326" sldId="374"/>
            <ac:picMk id="3" creationId="{05533CE4-CBF4-4B20-A2B3-DB0DA370E145}"/>
          </ac:picMkLst>
        </pc:picChg>
      </pc:sldChg>
      <pc:sldChg chg="modSp mod modAnim">
        <pc:chgData name="Smith, Clara" userId="7ca238b2-c7b0-4a1b-9470-2b593decc5b1" providerId="ADAL" clId="{3B1C7621-F1E5-48ED-AABD-0C68FDABE314}" dt="2021-10-05T14:57:43.557" v="247"/>
        <pc:sldMkLst>
          <pc:docMk/>
          <pc:sldMk cId="2029983402" sldId="375"/>
        </pc:sldMkLst>
        <pc:picChg chg="mod">
          <ac:chgData name="Smith, Clara" userId="7ca238b2-c7b0-4a1b-9470-2b593decc5b1" providerId="ADAL" clId="{3B1C7621-F1E5-48ED-AABD-0C68FDABE314}" dt="2021-10-05T14:57:37.599" v="246" actId="1076"/>
          <ac:picMkLst>
            <pc:docMk/>
            <pc:sldMk cId="2029983402" sldId="375"/>
            <ac:picMk id="3" creationId="{CC2DE4EA-A0DE-4FEF-BE4F-F928590EA5D9}"/>
          </ac:picMkLst>
        </pc:picChg>
      </pc:sldChg>
      <pc:sldChg chg="modSp mod modAnim">
        <pc:chgData name="Smith, Clara" userId="7ca238b2-c7b0-4a1b-9470-2b593decc5b1" providerId="ADAL" clId="{3B1C7621-F1E5-48ED-AABD-0C68FDABE314}" dt="2021-10-05T14:58:04.534" v="249"/>
        <pc:sldMkLst>
          <pc:docMk/>
          <pc:sldMk cId="623785195" sldId="376"/>
        </pc:sldMkLst>
        <pc:picChg chg="mod">
          <ac:chgData name="Smith, Clara" userId="7ca238b2-c7b0-4a1b-9470-2b593decc5b1" providerId="ADAL" clId="{3B1C7621-F1E5-48ED-AABD-0C68FDABE314}" dt="2021-10-05T14:57:59.931" v="248" actId="1076"/>
          <ac:picMkLst>
            <pc:docMk/>
            <pc:sldMk cId="623785195" sldId="376"/>
            <ac:picMk id="3" creationId="{450E4117-97B4-4CB9-BE6E-E818D3BD1AF9}"/>
          </ac:picMkLst>
        </pc:picChg>
      </pc:sldChg>
      <pc:sldChg chg="modSp mod modAnim">
        <pc:chgData name="Smith, Clara" userId="7ca238b2-c7b0-4a1b-9470-2b593decc5b1" providerId="ADAL" clId="{3B1C7621-F1E5-48ED-AABD-0C68FDABE314}" dt="2021-10-05T14:58:24.002" v="251"/>
        <pc:sldMkLst>
          <pc:docMk/>
          <pc:sldMk cId="2160681587" sldId="377"/>
        </pc:sldMkLst>
        <pc:picChg chg="mod">
          <ac:chgData name="Smith, Clara" userId="7ca238b2-c7b0-4a1b-9470-2b593decc5b1" providerId="ADAL" clId="{3B1C7621-F1E5-48ED-AABD-0C68FDABE314}" dt="2021-10-05T14:58:19.264" v="250" actId="1076"/>
          <ac:picMkLst>
            <pc:docMk/>
            <pc:sldMk cId="2160681587" sldId="377"/>
            <ac:picMk id="3" creationId="{31992414-F36D-4AA9-A484-1C87C43A1665}"/>
          </ac:picMkLst>
        </pc:picChg>
      </pc:sldChg>
      <pc:sldChg chg="modSp mod modAnim">
        <pc:chgData name="Smith, Clara" userId="7ca238b2-c7b0-4a1b-9470-2b593decc5b1" providerId="ADAL" clId="{3B1C7621-F1E5-48ED-AABD-0C68FDABE314}" dt="2021-10-05T14:58:46.749" v="253"/>
        <pc:sldMkLst>
          <pc:docMk/>
          <pc:sldMk cId="97983265" sldId="378"/>
        </pc:sldMkLst>
        <pc:picChg chg="mod">
          <ac:chgData name="Smith, Clara" userId="7ca238b2-c7b0-4a1b-9470-2b593decc5b1" providerId="ADAL" clId="{3B1C7621-F1E5-48ED-AABD-0C68FDABE314}" dt="2021-10-05T14:58:40.459" v="252" actId="1076"/>
          <ac:picMkLst>
            <pc:docMk/>
            <pc:sldMk cId="97983265" sldId="378"/>
            <ac:picMk id="3" creationId="{B746EB89-6C97-443B-8661-8549D12E3670}"/>
          </ac:picMkLst>
        </pc:picChg>
      </pc:sldChg>
      <pc:sldChg chg="delSp modSp mod delAnim modAnim">
        <pc:chgData name="Smith, Clara" userId="7ca238b2-c7b0-4a1b-9470-2b593decc5b1" providerId="ADAL" clId="{3B1C7621-F1E5-48ED-AABD-0C68FDABE314}" dt="2021-10-05T14:59:22.074" v="256"/>
        <pc:sldMkLst>
          <pc:docMk/>
          <pc:sldMk cId="3930000267" sldId="379"/>
        </pc:sldMkLst>
        <pc:picChg chg="del">
          <ac:chgData name="Smith, Clara" userId="7ca238b2-c7b0-4a1b-9470-2b593decc5b1" providerId="ADAL" clId="{3B1C7621-F1E5-48ED-AABD-0C68FDABE314}" dt="2021-10-05T14:59:05.875" v="254" actId="478"/>
          <ac:picMkLst>
            <pc:docMk/>
            <pc:sldMk cId="3930000267" sldId="379"/>
            <ac:picMk id="3" creationId="{56B93C2C-F83A-4EA4-B858-A7727EFB52AA}"/>
          </ac:picMkLst>
        </pc:picChg>
        <pc:picChg chg="mod">
          <ac:chgData name="Smith, Clara" userId="7ca238b2-c7b0-4a1b-9470-2b593decc5b1" providerId="ADAL" clId="{3B1C7621-F1E5-48ED-AABD-0C68FDABE314}" dt="2021-10-05T14:59:17.537" v="255" actId="1076"/>
          <ac:picMkLst>
            <pc:docMk/>
            <pc:sldMk cId="3930000267" sldId="379"/>
            <ac:picMk id="4" creationId="{0EFBADAE-B27A-4FEA-B026-91F0CF5A75CB}"/>
          </ac:picMkLst>
        </pc:picChg>
      </pc:sldChg>
      <pc:sldChg chg="modSp mod modAnim">
        <pc:chgData name="Smith, Clara" userId="7ca238b2-c7b0-4a1b-9470-2b593decc5b1" providerId="ADAL" clId="{3B1C7621-F1E5-48ED-AABD-0C68FDABE314}" dt="2021-10-05T14:59:43.933" v="258"/>
        <pc:sldMkLst>
          <pc:docMk/>
          <pc:sldMk cId="3580583888" sldId="380"/>
        </pc:sldMkLst>
        <pc:picChg chg="mod">
          <ac:chgData name="Smith, Clara" userId="7ca238b2-c7b0-4a1b-9470-2b593decc5b1" providerId="ADAL" clId="{3B1C7621-F1E5-48ED-AABD-0C68FDABE314}" dt="2021-10-05T14:59:39.270" v="257" actId="1076"/>
          <ac:picMkLst>
            <pc:docMk/>
            <pc:sldMk cId="3580583888" sldId="380"/>
            <ac:picMk id="3" creationId="{5A2FB7E2-D0FA-4D3D-A4CF-CBCE285476C6}"/>
          </ac:picMkLst>
        </pc:picChg>
      </pc:sldChg>
      <pc:sldChg chg="modSp mod modAnim">
        <pc:chgData name="Smith, Clara" userId="7ca238b2-c7b0-4a1b-9470-2b593decc5b1" providerId="ADAL" clId="{3B1C7621-F1E5-48ED-AABD-0C68FDABE314}" dt="2021-10-05T15:00:12.680" v="260"/>
        <pc:sldMkLst>
          <pc:docMk/>
          <pc:sldMk cId="4222535846" sldId="381"/>
        </pc:sldMkLst>
        <pc:picChg chg="mod">
          <ac:chgData name="Smith, Clara" userId="7ca238b2-c7b0-4a1b-9470-2b593decc5b1" providerId="ADAL" clId="{3B1C7621-F1E5-48ED-AABD-0C68FDABE314}" dt="2021-10-05T15:00:08.187" v="259" actId="1076"/>
          <ac:picMkLst>
            <pc:docMk/>
            <pc:sldMk cId="4222535846" sldId="381"/>
            <ac:picMk id="3" creationId="{AFEF9B59-9393-41ED-9C75-F08F37CB096F}"/>
          </ac:picMkLst>
        </pc:picChg>
      </pc:sldChg>
      <pc:sldChg chg="modSp mod modAnim">
        <pc:chgData name="Smith, Clara" userId="7ca238b2-c7b0-4a1b-9470-2b593decc5b1" providerId="ADAL" clId="{3B1C7621-F1E5-48ED-AABD-0C68FDABE314}" dt="2021-10-05T15:00:36.543" v="262"/>
        <pc:sldMkLst>
          <pc:docMk/>
          <pc:sldMk cId="2859908403" sldId="382"/>
        </pc:sldMkLst>
        <pc:picChg chg="mod">
          <ac:chgData name="Smith, Clara" userId="7ca238b2-c7b0-4a1b-9470-2b593decc5b1" providerId="ADAL" clId="{3B1C7621-F1E5-48ED-AABD-0C68FDABE314}" dt="2021-10-05T15:00:31.572" v="261" actId="1076"/>
          <ac:picMkLst>
            <pc:docMk/>
            <pc:sldMk cId="2859908403" sldId="382"/>
            <ac:picMk id="3" creationId="{4BF1BDFF-D672-4F79-8B02-AF3118EC7996}"/>
          </ac:picMkLst>
        </pc:picChg>
      </pc:sldChg>
      <pc:sldChg chg="modSp mod modAnim">
        <pc:chgData name="Smith, Clara" userId="7ca238b2-c7b0-4a1b-9470-2b593decc5b1" providerId="ADAL" clId="{3B1C7621-F1E5-48ED-AABD-0C68FDABE314}" dt="2021-10-05T15:01:19.291" v="266"/>
        <pc:sldMkLst>
          <pc:docMk/>
          <pc:sldMk cId="3251331546" sldId="383"/>
        </pc:sldMkLst>
        <pc:picChg chg="mod">
          <ac:chgData name="Smith, Clara" userId="7ca238b2-c7b0-4a1b-9470-2b593decc5b1" providerId="ADAL" clId="{3B1C7621-F1E5-48ED-AABD-0C68FDABE314}" dt="2021-10-05T15:01:13.491" v="265" actId="1076"/>
          <ac:picMkLst>
            <pc:docMk/>
            <pc:sldMk cId="3251331546" sldId="383"/>
            <ac:picMk id="3" creationId="{E6B432CE-7337-4022-BE86-519C5593ACC7}"/>
          </ac:picMkLst>
        </pc:picChg>
      </pc:sldChg>
      <pc:sldChg chg="modSp mod modAnim">
        <pc:chgData name="Smith, Clara" userId="7ca238b2-c7b0-4a1b-9470-2b593decc5b1" providerId="ADAL" clId="{3B1C7621-F1E5-48ED-AABD-0C68FDABE314}" dt="2021-10-05T15:00:57.364" v="264"/>
        <pc:sldMkLst>
          <pc:docMk/>
          <pc:sldMk cId="2003784268" sldId="384"/>
        </pc:sldMkLst>
        <pc:picChg chg="mod">
          <ac:chgData name="Smith, Clara" userId="7ca238b2-c7b0-4a1b-9470-2b593decc5b1" providerId="ADAL" clId="{3B1C7621-F1E5-48ED-AABD-0C68FDABE314}" dt="2021-10-05T15:00:52.360" v="263" actId="1076"/>
          <ac:picMkLst>
            <pc:docMk/>
            <pc:sldMk cId="2003784268" sldId="384"/>
            <ac:picMk id="3" creationId="{75DB171C-6987-4AEE-95BC-7E3F54534D16}"/>
          </ac:picMkLst>
        </pc:picChg>
      </pc:sldChg>
      <pc:sldChg chg="modSp mod modAnim">
        <pc:chgData name="Smith, Clara" userId="7ca238b2-c7b0-4a1b-9470-2b593decc5b1" providerId="ADAL" clId="{3B1C7621-F1E5-48ED-AABD-0C68FDABE314}" dt="2021-10-05T15:01:42.990" v="268"/>
        <pc:sldMkLst>
          <pc:docMk/>
          <pc:sldMk cId="3689537265" sldId="385"/>
        </pc:sldMkLst>
        <pc:picChg chg="mod">
          <ac:chgData name="Smith, Clara" userId="7ca238b2-c7b0-4a1b-9470-2b593decc5b1" providerId="ADAL" clId="{3B1C7621-F1E5-48ED-AABD-0C68FDABE314}" dt="2021-10-05T15:01:36.188" v="267" actId="1076"/>
          <ac:picMkLst>
            <pc:docMk/>
            <pc:sldMk cId="3689537265" sldId="385"/>
            <ac:picMk id="3" creationId="{5E7E0B3E-379F-4BA9-891B-4DFCAB2AA035}"/>
          </ac:picMkLst>
        </pc:picChg>
      </pc:sldChg>
      <pc:sldChg chg="modSp mod modAnim">
        <pc:chgData name="Smith, Clara" userId="7ca238b2-c7b0-4a1b-9470-2b593decc5b1" providerId="ADAL" clId="{3B1C7621-F1E5-48ED-AABD-0C68FDABE314}" dt="2021-10-05T15:02:07.706" v="271"/>
        <pc:sldMkLst>
          <pc:docMk/>
          <pc:sldMk cId="4221782035" sldId="386"/>
        </pc:sldMkLst>
        <pc:picChg chg="mod">
          <ac:chgData name="Smith, Clara" userId="7ca238b2-c7b0-4a1b-9470-2b593decc5b1" providerId="ADAL" clId="{3B1C7621-F1E5-48ED-AABD-0C68FDABE314}" dt="2021-10-05T15:01:59.553" v="269" actId="1076"/>
          <ac:picMkLst>
            <pc:docMk/>
            <pc:sldMk cId="4221782035" sldId="386"/>
            <ac:picMk id="3" creationId="{F79A101B-E0FF-4731-998B-9130248C8ED2}"/>
          </ac:picMkLst>
        </pc:picChg>
      </pc:sldChg>
      <pc:sldChg chg="modSp mod modAnim">
        <pc:chgData name="Smith, Clara" userId="7ca238b2-c7b0-4a1b-9470-2b593decc5b1" providerId="ADAL" clId="{3B1C7621-F1E5-48ED-AABD-0C68FDABE314}" dt="2021-10-05T15:02:31.576" v="273"/>
        <pc:sldMkLst>
          <pc:docMk/>
          <pc:sldMk cId="1659683989" sldId="387"/>
        </pc:sldMkLst>
        <pc:picChg chg="mod">
          <ac:chgData name="Smith, Clara" userId="7ca238b2-c7b0-4a1b-9470-2b593decc5b1" providerId="ADAL" clId="{3B1C7621-F1E5-48ED-AABD-0C68FDABE314}" dt="2021-10-05T15:02:25.537" v="272" actId="1076"/>
          <ac:picMkLst>
            <pc:docMk/>
            <pc:sldMk cId="1659683989" sldId="387"/>
            <ac:picMk id="3" creationId="{0DFA69EB-8E2C-4E6D-A096-4DADD2157E06}"/>
          </ac:picMkLst>
        </pc:picChg>
      </pc:sldChg>
      <pc:sldChg chg="modSp mod modAnim">
        <pc:chgData name="Smith, Clara" userId="7ca238b2-c7b0-4a1b-9470-2b593decc5b1" providerId="ADAL" clId="{3B1C7621-F1E5-48ED-AABD-0C68FDABE314}" dt="2021-10-05T15:02:51.637" v="275"/>
        <pc:sldMkLst>
          <pc:docMk/>
          <pc:sldMk cId="3982133730" sldId="388"/>
        </pc:sldMkLst>
        <pc:picChg chg="mod">
          <ac:chgData name="Smith, Clara" userId="7ca238b2-c7b0-4a1b-9470-2b593decc5b1" providerId="ADAL" clId="{3B1C7621-F1E5-48ED-AABD-0C68FDABE314}" dt="2021-10-05T15:02:47.336" v="274" actId="1076"/>
          <ac:picMkLst>
            <pc:docMk/>
            <pc:sldMk cId="3982133730" sldId="388"/>
            <ac:picMk id="3" creationId="{37150A2C-EEED-4D0F-9375-56B96160F00E}"/>
          </ac:picMkLst>
        </pc:picChg>
      </pc:sldChg>
      <pc:sldChg chg="modSp mod modAnim">
        <pc:chgData name="Smith, Clara" userId="7ca238b2-c7b0-4a1b-9470-2b593decc5b1" providerId="ADAL" clId="{3B1C7621-F1E5-48ED-AABD-0C68FDABE314}" dt="2021-10-05T15:03:19.358" v="279"/>
        <pc:sldMkLst>
          <pc:docMk/>
          <pc:sldMk cId="242816349" sldId="389"/>
        </pc:sldMkLst>
        <pc:picChg chg="mod">
          <ac:chgData name="Smith, Clara" userId="7ca238b2-c7b0-4a1b-9470-2b593decc5b1" providerId="ADAL" clId="{3B1C7621-F1E5-48ED-AABD-0C68FDABE314}" dt="2021-10-05T15:03:15.522" v="278" actId="1076"/>
          <ac:picMkLst>
            <pc:docMk/>
            <pc:sldMk cId="242816349" sldId="389"/>
            <ac:picMk id="3" creationId="{CC793BBC-44D7-45B9-8E82-4A2060E4525D}"/>
          </ac:picMkLst>
        </pc:picChg>
      </pc:sldChg>
      <pc:sldChg chg="modSp mod modAnim">
        <pc:chgData name="Smith, Clara" userId="7ca238b2-c7b0-4a1b-9470-2b593decc5b1" providerId="ADAL" clId="{3B1C7621-F1E5-48ED-AABD-0C68FDABE314}" dt="2021-10-05T15:03:38.801" v="281"/>
        <pc:sldMkLst>
          <pc:docMk/>
          <pc:sldMk cId="510915054" sldId="390"/>
        </pc:sldMkLst>
        <pc:picChg chg="mod">
          <ac:chgData name="Smith, Clara" userId="7ca238b2-c7b0-4a1b-9470-2b593decc5b1" providerId="ADAL" clId="{3B1C7621-F1E5-48ED-AABD-0C68FDABE314}" dt="2021-10-05T15:03:34.304" v="280" actId="1076"/>
          <ac:picMkLst>
            <pc:docMk/>
            <pc:sldMk cId="510915054" sldId="390"/>
            <ac:picMk id="3" creationId="{DE9ACC83-E439-4977-88AE-55C27170917F}"/>
          </ac:picMkLst>
        </pc:picChg>
      </pc:sldChg>
      <pc:sldChg chg="modSp mod modAnim">
        <pc:chgData name="Smith, Clara" userId="7ca238b2-c7b0-4a1b-9470-2b593decc5b1" providerId="ADAL" clId="{3B1C7621-F1E5-48ED-AABD-0C68FDABE314}" dt="2021-10-05T15:04:01.092" v="283"/>
        <pc:sldMkLst>
          <pc:docMk/>
          <pc:sldMk cId="2120916412" sldId="391"/>
        </pc:sldMkLst>
        <pc:picChg chg="mod">
          <ac:chgData name="Smith, Clara" userId="7ca238b2-c7b0-4a1b-9470-2b593decc5b1" providerId="ADAL" clId="{3B1C7621-F1E5-48ED-AABD-0C68FDABE314}" dt="2021-10-05T15:03:55.651" v="282" actId="1076"/>
          <ac:picMkLst>
            <pc:docMk/>
            <pc:sldMk cId="2120916412" sldId="391"/>
            <ac:picMk id="3" creationId="{4AA4771B-BDF4-4D15-A47C-6CB20BF15B42}"/>
          </ac:picMkLst>
        </pc:picChg>
      </pc:sldChg>
      <pc:sldChg chg="modSp mod modAnim">
        <pc:chgData name="Smith, Clara" userId="7ca238b2-c7b0-4a1b-9470-2b593decc5b1" providerId="ADAL" clId="{3B1C7621-F1E5-48ED-AABD-0C68FDABE314}" dt="2021-10-05T15:04:23.153" v="285"/>
        <pc:sldMkLst>
          <pc:docMk/>
          <pc:sldMk cId="713438633" sldId="392"/>
        </pc:sldMkLst>
        <pc:picChg chg="mod">
          <ac:chgData name="Smith, Clara" userId="7ca238b2-c7b0-4a1b-9470-2b593decc5b1" providerId="ADAL" clId="{3B1C7621-F1E5-48ED-AABD-0C68FDABE314}" dt="2021-10-05T15:04:18.532" v="284" actId="1076"/>
          <ac:picMkLst>
            <pc:docMk/>
            <pc:sldMk cId="713438633" sldId="392"/>
            <ac:picMk id="3" creationId="{4327C0ED-56F1-441A-B8B9-58014DF345D8}"/>
          </ac:picMkLst>
        </pc:picChg>
      </pc:sldChg>
      <pc:sldChg chg="modSp mod modAnim">
        <pc:chgData name="Smith, Clara" userId="7ca238b2-c7b0-4a1b-9470-2b593decc5b1" providerId="ADAL" clId="{3B1C7621-F1E5-48ED-AABD-0C68FDABE314}" dt="2021-10-05T15:04:42.674" v="287"/>
        <pc:sldMkLst>
          <pc:docMk/>
          <pc:sldMk cId="3872088535" sldId="393"/>
        </pc:sldMkLst>
        <pc:picChg chg="mod">
          <ac:chgData name="Smith, Clara" userId="7ca238b2-c7b0-4a1b-9470-2b593decc5b1" providerId="ADAL" clId="{3B1C7621-F1E5-48ED-AABD-0C68FDABE314}" dt="2021-10-05T15:04:38.250" v="286" actId="1076"/>
          <ac:picMkLst>
            <pc:docMk/>
            <pc:sldMk cId="3872088535" sldId="393"/>
            <ac:picMk id="3" creationId="{2D4129B2-C58E-4C7E-A2AC-2698DE0DE6B4}"/>
          </ac:picMkLst>
        </pc:picChg>
      </pc:sldChg>
      <pc:sldChg chg="modSp mod modAnim">
        <pc:chgData name="Smith, Clara" userId="7ca238b2-c7b0-4a1b-9470-2b593decc5b1" providerId="ADAL" clId="{3B1C7621-F1E5-48ED-AABD-0C68FDABE314}" dt="2021-10-05T15:05:01.814" v="289"/>
        <pc:sldMkLst>
          <pc:docMk/>
          <pc:sldMk cId="430395612" sldId="394"/>
        </pc:sldMkLst>
        <pc:picChg chg="mod">
          <ac:chgData name="Smith, Clara" userId="7ca238b2-c7b0-4a1b-9470-2b593decc5b1" providerId="ADAL" clId="{3B1C7621-F1E5-48ED-AABD-0C68FDABE314}" dt="2021-10-05T15:04:57.975" v="288" actId="1076"/>
          <ac:picMkLst>
            <pc:docMk/>
            <pc:sldMk cId="430395612" sldId="394"/>
            <ac:picMk id="3" creationId="{5C2C48AC-3E6A-472A-A8FD-9E9E6A825C7F}"/>
          </ac:picMkLst>
        </pc:picChg>
      </pc:sldChg>
      <pc:sldChg chg="modSp mod modAnim">
        <pc:chgData name="Smith, Clara" userId="7ca238b2-c7b0-4a1b-9470-2b593decc5b1" providerId="ADAL" clId="{3B1C7621-F1E5-48ED-AABD-0C68FDABE314}" dt="2021-10-05T15:05:26.961" v="291"/>
        <pc:sldMkLst>
          <pc:docMk/>
          <pc:sldMk cId="3585565357" sldId="395"/>
        </pc:sldMkLst>
        <pc:picChg chg="mod">
          <ac:chgData name="Smith, Clara" userId="7ca238b2-c7b0-4a1b-9470-2b593decc5b1" providerId="ADAL" clId="{3B1C7621-F1E5-48ED-AABD-0C68FDABE314}" dt="2021-10-05T15:05:18.556" v="290" actId="1076"/>
          <ac:picMkLst>
            <pc:docMk/>
            <pc:sldMk cId="3585565357" sldId="395"/>
            <ac:picMk id="3" creationId="{3F091E7C-2EF2-4CE1-9795-C6A216B42269}"/>
          </ac:picMkLst>
        </pc:picChg>
      </pc:sldChg>
      <pc:sldChg chg="modSp mod modAnim">
        <pc:chgData name="Smith, Clara" userId="7ca238b2-c7b0-4a1b-9470-2b593decc5b1" providerId="ADAL" clId="{3B1C7621-F1E5-48ED-AABD-0C68FDABE314}" dt="2021-10-05T15:05:47.192" v="293"/>
        <pc:sldMkLst>
          <pc:docMk/>
          <pc:sldMk cId="709698725" sldId="396"/>
        </pc:sldMkLst>
        <pc:picChg chg="mod">
          <ac:chgData name="Smith, Clara" userId="7ca238b2-c7b0-4a1b-9470-2b593decc5b1" providerId="ADAL" clId="{3B1C7621-F1E5-48ED-AABD-0C68FDABE314}" dt="2021-10-05T15:05:41.579" v="292" actId="1076"/>
          <ac:picMkLst>
            <pc:docMk/>
            <pc:sldMk cId="709698725" sldId="396"/>
            <ac:picMk id="3" creationId="{002A16BE-DCEB-4EB4-B9E6-8607D212336D}"/>
          </ac:picMkLst>
        </pc:picChg>
      </pc:sldChg>
      <pc:sldChg chg="modSp mod modAnim">
        <pc:chgData name="Smith, Clara" userId="7ca238b2-c7b0-4a1b-9470-2b593decc5b1" providerId="ADAL" clId="{3B1C7621-F1E5-48ED-AABD-0C68FDABE314}" dt="2021-10-05T15:06:06.396" v="295"/>
        <pc:sldMkLst>
          <pc:docMk/>
          <pc:sldMk cId="1223957316" sldId="397"/>
        </pc:sldMkLst>
        <pc:picChg chg="mod">
          <ac:chgData name="Smith, Clara" userId="7ca238b2-c7b0-4a1b-9470-2b593decc5b1" providerId="ADAL" clId="{3B1C7621-F1E5-48ED-AABD-0C68FDABE314}" dt="2021-10-05T15:06:02.347" v="294" actId="1076"/>
          <ac:picMkLst>
            <pc:docMk/>
            <pc:sldMk cId="1223957316" sldId="397"/>
            <ac:picMk id="3" creationId="{B2770C45-DF1E-4A5D-A3AF-D56F9406A8C9}"/>
          </ac:picMkLst>
        </pc:picChg>
      </pc:sldChg>
      <pc:sldChg chg="modSp mod modAnim">
        <pc:chgData name="Smith, Clara" userId="7ca238b2-c7b0-4a1b-9470-2b593decc5b1" providerId="ADAL" clId="{3B1C7621-F1E5-48ED-AABD-0C68FDABE314}" dt="2021-10-05T15:06:27.330" v="297"/>
        <pc:sldMkLst>
          <pc:docMk/>
          <pc:sldMk cId="3661812941" sldId="398"/>
        </pc:sldMkLst>
        <pc:picChg chg="mod">
          <ac:chgData name="Smith, Clara" userId="7ca238b2-c7b0-4a1b-9470-2b593decc5b1" providerId="ADAL" clId="{3B1C7621-F1E5-48ED-AABD-0C68FDABE314}" dt="2021-10-05T15:06:21.505" v="296" actId="1076"/>
          <ac:picMkLst>
            <pc:docMk/>
            <pc:sldMk cId="3661812941" sldId="398"/>
            <ac:picMk id="3" creationId="{33DC359F-3D46-4B18-A3B0-9E8C54D2F134}"/>
          </ac:picMkLst>
        </pc:picChg>
      </pc:sldChg>
      <pc:sldChg chg="modSp mod modAnim">
        <pc:chgData name="Smith, Clara" userId="7ca238b2-c7b0-4a1b-9470-2b593decc5b1" providerId="ADAL" clId="{3B1C7621-F1E5-48ED-AABD-0C68FDABE314}" dt="2021-10-05T15:06:50.202" v="299"/>
        <pc:sldMkLst>
          <pc:docMk/>
          <pc:sldMk cId="2666892469" sldId="399"/>
        </pc:sldMkLst>
        <pc:picChg chg="mod">
          <ac:chgData name="Smith, Clara" userId="7ca238b2-c7b0-4a1b-9470-2b593decc5b1" providerId="ADAL" clId="{3B1C7621-F1E5-48ED-AABD-0C68FDABE314}" dt="2021-10-05T15:06:45.468" v="298" actId="1076"/>
          <ac:picMkLst>
            <pc:docMk/>
            <pc:sldMk cId="2666892469" sldId="399"/>
            <ac:picMk id="3" creationId="{8FB3D3E0-6B55-46CF-B1CD-550E96754F8D}"/>
          </ac:picMkLst>
        </pc:picChg>
      </pc:sldChg>
      <pc:sldChg chg="modSp mod modAnim">
        <pc:chgData name="Smith, Clara" userId="7ca238b2-c7b0-4a1b-9470-2b593decc5b1" providerId="ADAL" clId="{3B1C7621-F1E5-48ED-AABD-0C68FDABE314}" dt="2021-10-06T14:57:27.430" v="303"/>
        <pc:sldMkLst>
          <pc:docMk/>
          <pc:sldMk cId="2303383449" sldId="400"/>
        </pc:sldMkLst>
        <pc:picChg chg="mod">
          <ac:chgData name="Smith, Clara" userId="7ca238b2-c7b0-4a1b-9470-2b593decc5b1" providerId="ADAL" clId="{3B1C7621-F1E5-48ED-AABD-0C68FDABE314}" dt="2021-10-06T14:57:22.279" v="302" actId="1076"/>
          <ac:picMkLst>
            <pc:docMk/>
            <pc:sldMk cId="2303383449" sldId="400"/>
            <ac:picMk id="3" creationId="{A43E91EC-7BC8-471A-85B2-D7D2F8E825D6}"/>
          </ac:picMkLst>
        </pc:picChg>
      </pc:sldChg>
      <pc:sldChg chg="modSp mod modAnim">
        <pc:chgData name="Smith, Clara" userId="7ca238b2-c7b0-4a1b-9470-2b593decc5b1" providerId="ADAL" clId="{3B1C7621-F1E5-48ED-AABD-0C68FDABE314}" dt="2021-10-06T14:57:50.109" v="305"/>
        <pc:sldMkLst>
          <pc:docMk/>
          <pc:sldMk cId="4260220481" sldId="401"/>
        </pc:sldMkLst>
        <pc:picChg chg="mod">
          <ac:chgData name="Smith, Clara" userId="7ca238b2-c7b0-4a1b-9470-2b593decc5b1" providerId="ADAL" clId="{3B1C7621-F1E5-48ED-AABD-0C68FDABE314}" dt="2021-10-06T14:57:43.681" v="304" actId="1076"/>
          <ac:picMkLst>
            <pc:docMk/>
            <pc:sldMk cId="4260220481" sldId="401"/>
            <ac:picMk id="3" creationId="{F046C83F-5B02-41AB-A7FE-AE09F6811508}"/>
          </ac:picMkLst>
        </pc:picChg>
      </pc:sldChg>
      <pc:sldChg chg="modSp mod modAnim">
        <pc:chgData name="Smith, Clara" userId="7ca238b2-c7b0-4a1b-9470-2b593decc5b1" providerId="ADAL" clId="{3B1C7621-F1E5-48ED-AABD-0C68FDABE314}" dt="2021-10-06T14:58:10.653" v="307"/>
        <pc:sldMkLst>
          <pc:docMk/>
          <pc:sldMk cId="1884278210" sldId="402"/>
        </pc:sldMkLst>
        <pc:picChg chg="mod">
          <ac:chgData name="Smith, Clara" userId="7ca238b2-c7b0-4a1b-9470-2b593decc5b1" providerId="ADAL" clId="{3B1C7621-F1E5-48ED-AABD-0C68FDABE314}" dt="2021-10-06T14:58:05.311" v="306" actId="1076"/>
          <ac:picMkLst>
            <pc:docMk/>
            <pc:sldMk cId="1884278210" sldId="402"/>
            <ac:picMk id="3" creationId="{4CD6EEEC-4DD9-4C72-906C-D17ABADC86A9}"/>
          </ac:picMkLst>
        </pc:picChg>
      </pc:sldChg>
      <pc:sldChg chg="modSp mod modAnim">
        <pc:chgData name="Smith, Clara" userId="7ca238b2-c7b0-4a1b-9470-2b593decc5b1" providerId="ADAL" clId="{3B1C7621-F1E5-48ED-AABD-0C68FDABE314}" dt="2021-10-06T14:58:39.463" v="309"/>
        <pc:sldMkLst>
          <pc:docMk/>
          <pc:sldMk cId="3163912538" sldId="403"/>
        </pc:sldMkLst>
        <pc:picChg chg="mod">
          <ac:chgData name="Smith, Clara" userId="7ca238b2-c7b0-4a1b-9470-2b593decc5b1" providerId="ADAL" clId="{3B1C7621-F1E5-48ED-AABD-0C68FDABE314}" dt="2021-10-06T14:58:35.091" v="308" actId="1076"/>
          <ac:picMkLst>
            <pc:docMk/>
            <pc:sldMk cId="3163912538" sldId="403"/>
            <ac:picMk id="3" creationId="{4BF2BB41-2D7C-4EAE-B88D-24AECE56B75B}"/>
          </ac:picMkLst>
        </pc:picChg>
      </pc:sldChg>
      <pc:sldChg chg="modSp mod modAnim">
        <pc:chgData name="Smith, Clara" userId="7ca238b2-c7b0-4a1b-9470-2b593decc5b1" providerId="ADAL" clId="{3B1C7621-F1E5-48ED-AABD-0C68FDABE314}" dt="2021-10-06T14:59:00.397" v="311"/>
        <pc:sldMkLst>
          <pc:docMk/>
          <pc:sldMk cId="1992694127" sldId="404"/>
        </pc:sldMkLst>
        <pc:picChg chg="mod">
          <ac:chgData name="Smith, Clara" userId="7ca238b2-c7b0-4a1b-9470-2b593decc5b1" providerId="ADAL" clId="{3B1C7621-F1E5-48ED-AABD-0C68FDABE314}" dt="2021-10-06T14:58:55.630" v="310" actId="1076"/>
          <ac:picMkLst>
            <pc:docMk/>
            <pc:sldMk cId="1992694127" sldId="404"/>
            <ac:picMk id="3" creationId="{8BF01B35-4A2E-4C82-B817-9EE587F717A1}"/>
          </ac:picMkLst>
        </pc:picChg>
      </pc:sldChg>
      <pc:sldChg chg="modSp mod modAnim">
        <pc:chgData name="Smith, Clara" userId="7ca238b2-c7b0-4a1b-9470-2b593decc5b1" providerId="ADAL" clId="{3B1C7621-F1E5-48ED-AABD-0C68FDABE314}" dt="2021-10-06T14:59:25.794" v="313"/>
        <pc:sldMkLst>
          <pc:docMk/>
          <pc:sldMk cId="4099186318" sldId="405"/>
        </pc:sldMkLst>
        <pc:picChg chg="mod">
          <ac:chgData name="Smith, Clara" userId="7ca238b2-c7b0-4a1b-9470-2b593decc5b1" providerId="ADAL" clId="{3B1C7621-F1E5-48ED-AABD-0C68FDABE314}" dt="2021-10-06T14:59:21.358" v="312" actId="1076"/>
          <ac:picMkLst>
            <pc:docMk/>
            <pc:sldMk cId="4099186318" sldId="405"/>
            <ac:picMk id="3" creationId="{BB397F6D-158C-495B-AEE6-A7628BFEAF39}"/>
          </ac:picMkLst>
        </pc:picChg>
      </pc:sldChg>
      <pc:sldChg chg="modSp mod modAnim">
        <pc:chgData name="Smith, Clara" userId="7ca238b2-c7b0-4a1b-9470-2b593decc5b1" providerId="ADAL" clId="{3B1C7621-F1E5-48ED-AABD-0C68FDABE314}" dt="2021-10-06T14:59:45.773" v="315"/>
        <pc:sldMkLst>
          <pc:docMk/>
          <pc:sldMk cId="2622246909" sldId="406"/>
        </pc:sldMkLst>
        <pc:picChg chg="mod">
          <ac:chgData name="Smith, Clara" userId="7ca238b2-c7b0-4a1b-9470-2b593decc5b1" providerId="ADAL" clId="{3B1C7621-F1E5-48ED-AABD-0C68FDABE314}" dt="2021-10-06T14:59:40.314" v="314" actId="1076"/>
          <ac:picMkLst>
            <pc:docMk/>
            <pc:sldMk cId="2622246909" sldId="406"/>
            <ac:picMk id="3" creationId="{552E6EFB-94D5-479D-9FA4-FD4E1F711B67}"/>
          </ac:picMkLst>
        </pc:picChg>
      </pc:sldChg>
      <pc:sldChg chg="modSp mod modAnim">
        <pc:chgData name="Smith, Clara" userId="7ca238b2-c7b0-4a1b-9470-2b593decc5b1" providerId="ADAL" clId="{3B1C7621-F1E5-48ED-AABD-0C68FDABE314}" dt="2021-10-06T15:00:04.209" v="317"/>
        <pc:sldMkLst>
          <pc:docMk/>
          <pc:sldMk cId="585124623" sldId="407"/>
        </pc:sldMkLst>
        <pc:picChg chg="mod">
          <ac:chgData name="Smith, Clara" userId="7ca238b2-c7b0-4a1b-9470-2b593decc5b1" providerId="ADAL" clId="{3B1C7621-F1E5-48ED-AABD-0C68FDABE314}" dt="2021-10-06T15:00:00.005" v="316" actId="1076"/>
          <ac:picMkLst>
            <pc:docMk/>
            <pc:sldMk cId="585124623" sldId="407"/>
            <ac:picMk id="3" creationId="{37B79943-55E7-40E9-A12C-87D418B5B514}"/>
          </ac:picMkLst>
        </pc:picChg>
      </pc:sldChg>
      <pc:sldChg chg="modSp mod modAnim">
        <pc:chgData name="Smith, Clara" userId="7ca238b2-c7b0-4a1b-9470-2b593decc5b1" providerId="ADAL" clId="{3B1C7621-F1E5-48ED-AABD-0C68FDABE314}" dt="2021-10-06T15:00:25.150" v="319"/>
        <pc:sldMkLst>
          <pc:docMk/>
          <pc:sldMk cId="2591199583" sldId="408"/>
        </pc:sldMkLst>
        <pc:picChg chg="mod">
          <ac:chgData name="Smith, Clara" userId="7ca238b2-c7b0-4a1b-9470-2b593decc5b1" providerId="ADAL" clId="{3B1C7621-F1E5-48ED-AABD-0C68FDABE314}" dt="2021-10-06T15:00:18.670" v="318" actId="1076"/>
          <ac:picMkLst>
            <pc:docMk/>
            <pc:sldMk cId="2591199583" sldId="408"/>
            <ac:picMk id="3" creationId="{747246ED-9351-4550-90AF-300DDE6752EA}"/>
          </ac:picMkLst>
        </pc:picChg>
      </pc:sldChg>
      <pc:sldChg chg="modSp mod modAnim">
        <pc:chgData name="Smith, Clara" userId="7ca238b2-c7b0-4a1b-9470-2b593decc5b1" providerId="ADAL" clId="{3B1C7621-F1E5-48ED-AABD-0C68FDABE314}" dt="2021-10-06T15:00:43.978" v="321"/>
        <pc:sldMkLst>
          <pc:docMk/>
          <pc:sldMk cId="1270311838" sldId="409"/>
        </pc:sldMkLst>
        <pc:picChg chg="mod">
          <ac:chgData name="Smith, Clara" userId="7ca238b2-c7b0-4a1b-9470-2b593decc5b1" providerId="ADAL" clId="{3B1C7621-F1E5-48ED-AABD-0C68FDABE314}" dt="2021-10-06T15:00:39.372" v="320" actId="1076"/>
          <ac:picMkLst>
            <pc:docMk/>
            <pc:sldMk cId="1270311838" sldId="409"/>
            <ac:picMk id="3" creationId="{8E1BFD2E-90C7-445B-BFC3-16E8DBE0AD54}"/>
          </ac:picMkLst>
        </pc:picChg>
      </pc:sldChg>
      <pc:sldChg chg="modSp mod modAnim">
        <pc:chgData name="Smith, Clara" userId="7ca238b2-c7b0-4a1b-9470-2b593decc5b1" providerId="ADAL" clId="{3B1C7621-F1E5-48ED-AABD-0C68FDABE314}" dt="2021-10-06T15:01:03.471" v="323"/>
        <pc:sldMkLst>
          <pc:docMk/>
          <pc:sldMk cId="2421612777" sldId="410"/>
        </pc:sldMkLst>
        <pc:picChg chg="mod">
          <ac:chgData name="Smith, Clara" userId="7ca238b2-c7b0-4a1b-9470-2b593decc5b1" providerId="ADAL" clId="{3B1C7621-F1E5-48ED-AABD-0C68FDABE314}" dt="2021-10-06T15:00:58.404" v="322" actId="1076"/>
          <ac:picMkLst>
            <pc:docMk/>
            <pc:sldMk cId="2421612777" sldId="410"/>
            <ac:picMk id="3" creationId="{64820149-8495-456B-B6B9-487AA991CAC3}"/>
          </ac:picMkLst>
        </pc:picChg>
      </pc:sldChg>
      <pc:sldChg chg="modSp mod modAnim">
        <pc:chgData name="Smith, Clara" userId="7ca238b2-c7b0-4a1b-9470-2b593decc5b1" providerId="ADAL" clId="{3B1C7621-F1E5-48ED-AABD-0C68FDABE314}" dt="2021-10-06T15:01:23.237" v="325"/>
        <pc:sldMkLst>
          <pc:docMk/>
          <pc:sldMk cId="4104063467" sldId="411"/>
        </pc:sldMkLst>
        <pc:picChg chg="mod">
          <ac:chgData name="Smith, Clara" userId="7ca238b2-c7b0-4a1b-9470-2b593decc5b1" providerId="ADAL" clId="{3B1C7621-F1E5-48ED-AABD-0C68FDABE314}" dt="2021-10-06T15:01:17.932" v="324" actId="1076"/>
          <ac:picMkLst>
            <pc:docMk/>
            <pc:sldMk cId="4104063467" sldId="411"/>
            <ac:picMk id="3" creationId="{282A0B12-450D-47A9-A27B-9AE655324CCD}"/>
          </ac:picMkLst>
        </pc:picChg>
      </pc:sldChg>
      <pc:sldChg chg="modSp mod modAnim">
        <pc:chgData name="Smith, Clara" userId="7ca238b2-c7b0-4a1b-9470-2b593decc5b1" providerId="ADAL" clId="{3B1C7621-F1E5-48ED-AABD-0C68FDABE314}" dt="2021-10-06T15:01:42.938" v="327"/>
        <pc:sldMkLst>
          <pc:docMk/>
          <pc:sldMk cId="1649742955" sldId="412"/>
        </pc:sldMkLst>
        <pc:picChg chg="mod">
          <ac:chgData name="Smith, Clara" userId="7ca238b2-c7b0-4a1b-9470-2b593decc5b1" providerId="ADAL" clId="{3B1C7621-F1E5-48ED-AABD-0C68FDABE314}" dt="2021-10-06T15:01:38.772" v="326" actId="1076"/>
          <ac:picMkLst>
            <pc:docMk/>
            <pc:sldMk cId="1649742955" sldId="412"/>
            <ac:picMk id="3" creationId="{26A329C7-7A22-475A-9B43-5FE907EACEB7}"/>
          </ac:picMkLst>
        </pc:picChg>
      </pc:sldChg>
      <pc:sldChg chg="modSp mod modAnim">
        <pc:chgData name="Smith, Clara" userId="7ca238b2-c7b0-4a1b-9470-2b593decc5b1" providerId="ADAL" clId="{3B1C7621-F1E5-48ED-AABD-0C68FDABE314}" dt="2021-10-06T15:02:01.331" v="329"/>
        <pc:sldMkLst>
          <pc:docMk/>
          <pc:sldMk cId="3433834303" sldId="413"/>
        </pc:sldMkLst>
        <pc:picChg chg="mod">
          <ac:chgData name="Smith, Clara" userId="7ca238b2-c7b0-4a1b-9470-2b593decc5b1" providerId="ADAL" clId="{3B1C7621-F1E5-48ED-AABD-0C68FDABE314}" dt="2021-10-06T15:01:57.237" v="328" actId="1076"/>
          <ac:picMkLst>
            <pc:docMk/>
            <pc:sldMk cId="3433834303" sldId="413"/>
            <ac:picMk id="3" creationId="{0C572271-AE6E-482F-9F53-F8531550A07F}"/>
          </ac:picMkLst>
        </pc:picChg>
      </pc:sldChg>
      <pc:sldChg chg="modSp mod modAnim">
        <pc:chgData name="Smith, Clara" userId="7ca238b2-c7b0-4a1b-9470-2b593decc5b1" providerId="ADAL" clId="{3B1C7621-F1E5-48ED-AABD-0C68FDABE314}" dt="2021-10-06T15:02:18.700" v="331"/>
        <pc:sldMkLst>
          <pc:docMk/>
          <pc:sldMk cId="2638257562" sldId="414"/>
        </pc:sldMkLst>
        <pc:picChg chg="mod">
          <ac:chgData name="Smith, Clara" userId="7ca238b2-c7b0-4a1b-9470-2b593decc5b1" providerId="ADAL" clId="{3B1C7621-F1E5-48ED-AABD-0C68FDABE314}" dt="2021-10-06T15:02:14.720" v="330" actId="1076"/>
          <ac:picMkLst>
            <pc:docMk/>
            <pc:sldMk cId="2638257562" sldId="414"/>
            <ac:picMk id="3" creationId="{F09E1A00-1DC5-461E-837C-5367232B92FE}"/>
          </ac:picMkLst>
        </pc:picChg>
      </pc:sldChg>
      <pc:sldChg chg="modSp mod modAnim">
        <pc:chgData name="Smith, Clara" userId="7ca238b2-c7b0-4a1b-9470-2b593decc5b1" providerId="ADAL" clId="{3B1C7621-F1E5-48ED-AABD-0C68FDABE314}" dt="2021-10-06T15:02:37.282" v="333"/>
        <pc:sldMkLst>
          <pc:docMk/>
          <pc:sldMk cId="2069873471" sldId="415"/>
        </pc:sldMkLst>
        <pc:picChg chg="mod">
          <ac:chgData name="Smith, Clara" userId="7ca238b2-c7b0-4a1b-9470-2b593decc5b1" providerId="ADAL" clId="{3B1C7621-F1E5-48ED-AABD-0C68FDABE314}" dt="2021-10-06T15:02:32.625" v="332" actId="1076"/>
          <ac:picMkLst>
            <pc:docMk/>
            <pc:sldMk cId="2069873471" sldId="415"/>
            <ac:picMk id="3" creationId="{30BDF462-5E20-4785-8EAE-26124C79F7A1}"/>
          </ac:picMkLst>
        </pc:picChg>
      </pc:sldChg>
      <pc:sldChg chg="modSp mod modAnim">
        <pc:chgData name="Smith, Clara" userId="7ca238b2-c7b0-4a1b-9470-2b593decc5b1" providerId="ADAL" clId="{3B1C7621-F1E5-48ED-AABD-0C68FDABE314}" dt="2021-10-06T15:02:58.194" v="335"/>
        <pc:sldMkLst>
          <pc:docMk/>
          <pc:sldMk cId="70257507" sldId="416"/>
        </pc:sldMkLst>
        <pc:picChg chg="mod">
          <ac:chgData name="Smith, Clara" userId="7ca238b2-c7b0-4a1b-9470-2b593decc5b1" providerId="ADAL" clId="{3B1C7621-F1E5-48ED-AABD-0C68FDABE314}" dt="2021-10-06T15:02:53.410" v="334" actId="1076"/>
          <ac:picMkLst>
            <pc:docMk/>
            <pc:sldMk cId="70257507" sldId="416"/>
            <ac:picMk id="3" creationId="{9B11B33D-EDF5-4988-A124-AAD6E6F0AC49}"/>
          </ac:picMkLst>
        </pc:picChg>
      </pc:sldChg>
      <pc:sldChg chg="modSp mod modAnim">
        <pc:chgData name="Smith, Clara" userId="7ca238b2-c7b0-4a1b-9470-2b593decc5b1" providerId="ADAL" clId="{3B1C7621-F1E5-48ED-AABD-0C68FDABE314}" dt="2021-10-06T15:03:22.661" v="337"/>
        <pc:sldMkLst>
          <pc:docMk/>
          <pc:sldMk cId="2550724152" sldId="417"/>
        </pc:sldMkLst>
        <pc:picChg chg="mod">
          <ac:chgData name="Smith, Clara" userId="7ca238b2-c7b0-4a1b-9470-2b593decc5b1" providerId="ADAL" clId="{3B1C7621-F1E5-48ED-AABD-0C68FDABE314}" dt="2021-10-06T15:03:14.301" v="336" actId="1076"/>
          <ac:picMkLst>
            <pc:docMk/>
            <pc:sldMk cId="2550724152" sldId="417"/>
            <ac:picMk id="3" creationId="{84695258-2C02-4AE7-AA56-C42E525524CF}"/>
          </ac:picMkLst>
        </pc:picChg>
      </pc:sldChg>
      <pc:sldChg chg="modSp mod modAnim">
        <pc:chgData name="Smith, Clara" userId="7ca238b2-c7b0-4a1b-9470-2b593decc5b1" providerId="ADAL" clId="{3B1C7621-F1E5-48ED-AABD-0C68FDABE314}" dt="2021-10-06T15:03:46.453" v="339"/>
        <pc:sldMkLst>
          <pc:docMk/>
          <pc:sldMk cId="1767515451" sldId="418"/>
        </pc:sldMkLst>
        <pc:picChg chg="mod">
          <ac:chgData name="Smith, Clara" userId="7ca238b2-c7b0-4a1b-9470-2b593decc5b1" providerId="ADAL" clId="{3B1C7621-F1E5-48ED-AABD-0C68FDABE314}" dt="2021-10-06T15:03:41.633" v="338" actId="1076"/>
          <ac:picMkLst>
            <pc:docMk/>
            <pc:sldMk cId="1767515451" sldId="418"/>
            <ac:picMk id="3" creationId="{6F135A60-68BB-4D7D-9B8B-4A2BC2A7554F}"/>
          </ac:picMkLst>
        </pc:picChg>
      </pc:sldChg>
      <pc:sldChg chg="modSp mod modAnim">
        <pc:chgData name="Smith, Clara" userId="7ca238b2-c7b0-4a1b-9470-2b593decc5b1" providerId="ADAL" clId="{3B1C7621-F1E5-48ED-AABD-0C68FDABE314}" dt="2021-10-06T15:04:17.947" v="341"/>
        <pc:sldMkLst>
          <pc:docMk/>
          <pc:sldMk cId="1346110554" sldId="419"/>
        </pc:sldMkLst>
        <pc:picChg chg="mod">
          <ac:chgData name="Smith, Clara" userId="7ca238b2-c7b0-4a1b-9470-2b593decc5b1" providerId="ADAL" clId="{3B1C7621-F1E5-48ED-AABD-0C68FDABE314}" dt="2021-10-06T15:04:13.043" v="340" actId="1076"/>
          <ac:picMkLst>
            <pc:docMk/>
            <pc:sldMk cId="1346110554" sldId="419"/>
            <ac:picMk id="3" creationId="{974598DD-BD9A-4DBA-9821-824406D3B8D5}"/>
          </ac:picMkLst>
        </pc:picChg>
      </pc:sldChg>
      <pc:sldChg chg="modSp mod modAnim">
        <pc:chgData name="Smith, Clara" userId="7ca238b2-c7b0-4a1b-9470-2b593decc5b1" providerId="ADAL" clId="{3B1C7621-F1E5-48ED-AABD-0C68FDABE314}" dt="2021-10-06T15:04:48.129" v="343"/>
        <pc:sldMkLst>
          <pc:docMk/>
          <pc:sldMk cId="1084863921" sldId="420"/>
        </pc:sldMkLst>
        <pc:picChg chg="mod">
          <ac:chgData name="Smith, Clara" userId="7ca238b2-c7b0-4a1b-9470-2b593decc5b1" providerId="ADAL" clId="{3B1C7621-F1E5-48ED-AABD-0C68FDABE314}" dt="2021-10-06T15:04:43.356" v="342" actId="1076"/>
          <ac:picMkLst>
            <pc:docMk/>
            <pc:sldMk cId="1084863921" sldId="420"/>
            <ac:picMk id="3" creationId="{9E42FDA8-509B-4FEB-B2A6-CB712EA18A13}"/>
          </ac:picMkLst>
        </pc:picChg>
      </pc:sldChg>
      <pc:sldChg chg="modSp mod modAnim">
        <pc:chgData name="Smith, Clara" userId="7ca238b2-c7b0-4a1b-9470-2b593decc5b1" providerId="ADAL" clId="{3B1C7621-F1E5-48ED-AABD-0C68FDABE314}" dt="2021-10-06T15:05:08.785" v="345"/>
        <pc:sldMkLst>
          <pc:docMk/>
          <pc:sldMk cId="2638548640" sldId="421"/>
        </pc:sldMkLst>
        <pc:picChg chg="mod">
          <ac:chgData name="Smith, Clara" userId="7ca238b2-c7b0-4a1b-9470-2b593decc5b1" providerId="ADAL" clId="{3B1C7621-F1E5-48ED-AABD-0C68FDABE314}" dt="2021-10-06T15:05:03.601" v="344" actId="1076"/>
          <ac:picMkLst>
            <pc:docMk/>
            <pc:sldMk cId="2638548640" sldId="421"/>
            <ac:picMk id="3" creationId="{65AE5359-D06B-43E7-B9C0-C17613B3723C}"/>
          </ac:picMkLst>
        </pc:picChg>
      </pc:sldChg>
      <pc:sldChg chg="modSp mod modAnim">
        <pc:chgData name="Smith, Clara" userId="7ca238b2-c7b0-4a1b-9470-2b593decc5b1" providerId="ADAL" clId="{3B1C7621-F1E5-48ED-AABD-0C68FDABE314}" dt="2021-10-06T15:05:37.510" v="347"/>
        <pc:sldMkLst>
          <pc:docMk/>
          <pc:sldMk cId="557466867" sldId="422"/>
        </pc:sldMkLst>
        <pc:picChg chg="mod">
          <ac:chgData name="Smith, Clara" userId="7ca238b2-c7b0-4a1b-9470-2b593decc5b1" providerId="ADAL" clId="{3B1C7621-F1E5-48ED-AABD-0C68FDABE314}" dt="2021-10-06T15:05:32.839" v="346" actId="1076"/>
          <ac:picMkLst>
            <pc:docMk/>
            <pc:sldMk cId="557466867" sldId="422"/>
            <ac:picMk id="3" creationId="{30B98FEB-B4C8-473F-AEC7-C1DA873A72D7}"/>
          </ac:picMkLst>
        </pc:picChg>
      </pc:sldChg>
    </pc:docChg>
  </pc:docChgLst>
  <pc:docChgLst>
    <pc:chgData name="Miller, Kristin" userId="19ce19e3-2a00-4ec6-b4d2-88964d70d18a" providerId="ADAL" clId="{E85E22BE-6DF3-4103-A83C-4A07C3E5E493}"/>
    <pc:docChg chg="custSel addSld delSld modSld sldOrd modMainMaster">
      <pc:chgData name="Miller, Kristin" userId="19ce19e3-2a00-4ec6-b4d2-88964d70d18a" providerId="ADAL" clId="{E85E22BE-6DF3-4103-A83C-4A07C3E5E493}" dt="2024-03-15T21:23:59.383" v="1476" actId="478"/>
      <pc:docMkLst>
        <pc:docMk/>
      </pc:docMkLst>
      <pc:sldChg chg="delSp modSp mod setBg delAnim">
        <pc:chgData name="Miller, Kristin" userId="19ce19e3-2a00-4ec6-b4d2-88964d70d18a" providerId="ADAL" clId="{E85E22BE-6DF3-4103-A83C-4A07C3E5E493}" dt="2024-03-15T18:40:44.602" v="813" actId="1076"/>
        <pc:sldMkLst>
          <pc:docMk/>
          <pc:sldMk cId="2118149552" sldId="257"/>
        </pc:sldMkLst>
        <pc:spChg chg="mod">
          <ac:chgData name="Miller, Kristin" userId="19ce19e3-2a00-4ec6-b4d2-88964d70d18a" providerId="ADAL" clId="{E85E22BE-6DF3-4103-A83C-4A07C3E5E493}" dt="2024-03-15T18:40:44.602" v="813" actId="1076"/>
          <ac:spMkLst>
            <pc:docMk/>
            <pc:sldMk cId="2118149552" sldId="257"/>
            <ac:spMk id="2" creationId="{00000000-0000-0000-0000-000000000000}"/>
          </ac:spMkLst>
        </pc:spChg>
        <pc:picChg chg="del">
          <ac:chgData name="Miller, Kristin" userId="19ce19e3-2a00-4ec6-b4d2-88964d70d18a" providerId="ADAL" clId="{E85E22BE-6DF3-4103-A83C-4A07C3E5E493}" dt="2024-03-15T16:54:28.730" v="2" actId="478"/>
          <ac:picMkLst>
            <pc:docMk/>
            <pc:sldMk cId="2118149552" sldId="257"/>
            <ac:picMk id="4" creationId="{5A3FE5D2-F9EE-4660-B4D2-2213D1799372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19:18:20.612" v="1135" actId="1076"/>
        <pc:sldMkLst>
          <pc:docMk/>
          <pc:sldMk cId="260618985" sldId="258"/>
        </pc:sldMkLst>
        <pc:spChg chg="mod">
          <ac:chgData name="Miller, Kristin" userId="19ce19e3-2a00-4ec6-b4d2-88964d70d18a" providerId="ADAL" clId="{E85E22BE-6DF3-4103-A83C-4A07C3E5E493}" dt="2024-03-15T17:03:22.813" v="44" actId="207"/>
          <ac:spMkLst>
            <pc:docMk/>
            <pc:sldMk cId="260618985" sldId="258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19:18:20.612" v="1135" actId="1076"/>
          <ac:picMkLst>
            <pc:docMk/>
            <pc:sldMk cId="260618985" sldId="258"/>
            <ac:picMk id="4" creationId="{E3E91DAC-DE29-4F7B-A4F0-367D67B43DDF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19:17:16.374" v="1125" actId="1076"/>
        <pc:sldMkLst>
          <pc:docMk/>
          <pc:sldMk cId="3446124452" sldId="259"/>
        </pc:sldMkLst>
        <pc:spChg chg="mod">
          <ac:chgData name="Miller, Kristin" userId="19ce19e3-2a00-4ec6-b4d2-88964d70d18a" providerId="ADAL" clId="{E85E22BE-6DF3-4103-A83C-4A07C3E5E493}" dt="2024-03-15T17:01:38.986" v="33" actId="1076"/>
          <ac:spMkLst>
            <pc:docMk/>
            <pc:sldMk cId="3446124452" sldId="259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19:17:16.374" v="1125" actId="1076"/>
          <ac:picMkLst>
            <pc:docMk/>
            <pc:sldMk cId="3446124452" sldId="259"/>
            <ac:picMk id="3" creationId="{662C741D-7D13-4522-97DA-01E8752E74FA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0:24:23.967" v="1166" actId="1076"/>
        <pc:sldMkLst>
          <pc:docMk/>
          <pc:sldMk cId="1944111725" sldId="260"/>
        </pc:sldMkLst>
        <pc:spChg chg="mod">
          <ac:chgData name="Miller, Kristin" userId="19ce19e3-2a00-4ec6-b4d2-88964d70d18a" providerId="ADAL" clId="{E85E22BE-6DF3-4103-A83C-4A07C3E5E493}" dt="2024-03-15T18:33:39.445" v="594" actId="207"/>
          <ac:spMkLst>
            <pc:docMk/>
            <pc:sldMk cId="1944111725" sldId="260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0:24:23.967" v="1166" actId="1076"/>
          <ac:picMkLst>
            <pc:docMk/>
            <pc:sldMk cId="1944111725" sldId="260"/>
            <ac:picMk id="3" creationId="{DF3588EB-D92F-4709-8994-2EE3889910D9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19:19:14.309" v="1144" actId="1076"/>
        <pc:sldMkLst>
          <pc:docMk/>
          <pc:sldMk cId="3551798885" sldId="261"/>
        </pc:sldMkLst>
        <pc:spChg chg="mod">
          <ac:chgData name="Miller, Kristin" userId="19ce19e3-2a00-4ec6-b4d2-88964d70d18a" providerId="ADAL" clId="{E85E22BE-6DF3-4103-A83C-4A07C3E5E493}" dt="2024-03-15T17:04:35.994" v="58" actId="1076"/>
          <ac:spMkLst>
            <pc:docMk/>
            <pc:sldMk cId="3551798885" sldId="261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19:19:14.309" v="1144" actId="1076"/>
          <ac:picMkLst>
            <pc:docMk/>
            <pc:sldMk cId="3551798885" sldId="261"/>
            <ac:picMk id="3" creationId="{F95FCB60-433E-4EE4-9780-CD52B86C6B5B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1:17:55.283" v="1454" actId="1076"/>
        <pc:sldMkLst>
          <pc:docMk/>
          <pc:sldMk cId="3222169183" sldId="262"/>
        </pc:sldMkLst>
        <pc:spChg chg="mod">
          <ac:chgData name="Miller, Kristin" userId="19ce19e3-2a00-4ec6-b4d2-88964d70d18a" providerId="ADAL" clId="{E85E22BE-6DF3-4103-A83C-4A07C3E5E493}" dt="2024-03-15T19:13:41.442" v="1082" actId="1076"/>
          <ac:spMkLst>
            <pc:docMk/>
            <pc:sldMk cId="3222169183" sldId="262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1:17:55.283" v="1454" actId="1076"/>
          <ac:picMkLst>
            <pc:docMk/>
            <pc:sldMk cId="3222169183" sldId="262"/>
            <ac:picMk id="5" creationId="{437F8AA0-E65B-4689-AE87-E6918B8AF5CA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0:27:48.880" v="1197" actId="1076"/>
        <pc:sldMkLst>
          <pc:docMk/>
          <pc:sldMk cId="2462773487" sldId="263"/>
        </pc:sldMkLst>
        <pc:spChg chg="mod">
          <ac:chgData name="Miller, Kristin" userId="19ce19e3-2a00-4ec6-b4d2-88964d70d18a" providerId="ADAL" clId="{E85E22BE-6DF3-4103-A83C-4A07C3E5E493}" dt="2024-03-15T17:15:15.563" v="121" actId="1076"/>
          <ac:spMkLst>
            <pc:docMk/>
            <pc:sldMk cId="2462773487" sldId="263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0:27:48.880" v="1197" actId="1076"/>
          <ac:picMkLst>
            <pc:docMk/>
            <pc:sldMk cId="2462773487" sldId="263"/>
            <ac:picMk id="3" creationId="{6BAF5348-1DFF-4692-ACE4-4A1320EB6278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19:18:34.418" v="1138" actId="1076"/>
        <pc:sldMkLst>
          <pc:docMk/>
          <pc:sldMk cId="2222102284" sldId="264"/>
        </pc:sldMkLst>
        <pc:spChg chg="mod">
          <ac:chgData name="Miller, Kristin" userId="19ce19e3-2a00-4ec6-b4d2-88964d70d18a" providerId="ADAL" clId="{E85E22BE-6DF3-4103-A83C-4A07C3E5E493}" dt="2024-03-15T17:03:47.527" v="48" actId="1076"/>
          <ac:spMkLst>
            <pc:docMk/>
            <pc:sldMk cId="2222102284" sldId="264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19:18:34.418" v="1138" actId="1076"/>
          <ac:picMkLst>
            <pc:docMk/>
            <pc:sldMk cId="2222102284" sldId="264"/>
            <ac:picMk id="3" creationId="{7C2CDF35-B2A3-4AEA-85C8-5873E35A2482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0:25:13.028" v="1174" actId="1076"/>
        <pc:sldMkLst>
          <pc:docMk/>
          <pc:sldMk cId="1886695172" sldId="265"/>
        </pc:sldMkLst>
        <pc:spChg chg="mod">
          <ac:chgData name="Miller, Kristin" userId="19ce19e3-2a00-4ec6-b4d2-88964d70d18a" providerId="ADAL" clId="{E85E22BE-6DF3-4103-A83C-4A07C3E5E493}" dt="2024-03-15T18:34:27.957" v="602" actId="207"/>
          <ac:spMkLst>
            <pc:docMk/>
            <pc:sldMk cId="1886695172" sldId="265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0:25:13.028" v="1174" actId="1076"/>
          <ac:picMkLst>
            <pc:docMk/>
            <pc:sldMk cId="1886695172" sldId="265"/>
            <ac:picMk id="3" creationId="{CA313EB9-78DE-4A42-A738-9B0D8465F30E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19:20:22.359" v="1152" actId="1076"/>
        <pc:sldMkLst>
          <pc:docMk/>
          <pc:sldMk cId="3657839803" sldId="266"/>
        </pc:sldMkLst>
        <pc:spChg chg="mod">
          <ac:chgData name="Miller, Kristin" userId="19ce19e3-2a00-4ec6-b4d2-88964d70d18a" providerId="ADAL" clId="{E85E22BE-6DF3-4103-A83C-4A07C3E5E493}" dt="2024-03-15T17:06:41.951" v="78" actId="1076"/>
          <ac:spMkLst>
            <pc:docMk/>
            <pc:sldMk cId="3657839803" sldId="266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19:20:22.359" v="1152" actId="1076"/>
          <ac:picMkLst>
            <pc:docMk/>
            <pc:sldMk cId="3657839803" sldId="266"/>
            <ac:picMk id="3" creationId="{71C5B6A0-B8B9-4A32-95B1-865C8F7DB9D6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19:20:33.837" v="1154" actId="1076"/>
        <pc:sldMkLst>
          <pc:docMk/>
          <pc:sldMk cId="890393078" sldId="267"/>
        </pc:sldMkLst>
        <pc:spChg chg="mod">
          <ac:chgData name="Miller, Kristin" userId="19ce19e3-2a00-4ec6-b4d2-88964d70d18a" providerId="ADAL" clId="{E85E22BE-6DF3-4103-A83C-4A07C3E5E493}" dt="2024-03-15T17:06:48.961" v="80" actId="1076"/>
          <ac:spMkLst>
            <pc:docMk/>
            <pc:sldMk cId="890393078" sldId="267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19:20:33.837" v="1154" actId="1076"/>
          <ac:picMkLst>
            <pc:docMk/>
            <pc:sldMk cId="890393078" sldId="267"/>
            <ac:picMk id="4" creationId="{6C5117B9-D47B-44EF-84A8-B978AF309F8A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0:28:20.802" v="1203" actId="1076"/>
        <pc:sldMkLst>
          <pc:docMk/>
          <pc:sldMk cId="1889880783" sldId="268"/>
        </pc:sldMkLst>
        <pc:spChg chg="mod">
          <ac:chgData name="Miller, Kristin" userId="19ce19e3-2a00-4ec6-b4d2-88964d70d18a" providerId="ADAL" clId="{E85E22BE-6DF3-4103-A83C-4A07C3E5E493}" dt="2024-03-15T17:15:54.091" v="126" actId="1076"/>
          <ac:spMkLst>
            <pc:docMk/>
            <pc:sldMk cId="1889880783" sldId="268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0:28:20.802" v="1203" actId="1076"/>
          <ac:picMkLst>
            <pc:docMk/>
            <pc:sldMk cId="1889880783" sldId="268"/>
            <ac:picMk id="3" creationId="{1F64DFD7-3846-4231-83AB-CCBEA04E7184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0:24:46.850" v="1170" actId="1076"/>
        <pc:sldMkLst>
          <pc:docMk/>
          <pc:sldMk cId="3550333111" sldId="269"/>
        </pc:sldMkLst>
        <pc:spChg chg="mod">
          <ac:chgData name="Miller, Kristin" userId="19ce19e3-2a00-4ec6-b4d2-88964d70d18a" providerId="ADAL" clId="{E85E22BE-6DF3-4103-A83C-4A07C3E5E493}" dt="2024-03-15T18:34:09.970" v="598" actId="1076"/>
          <ac:spMkLst>
            <pc:docMk/>
            <pc:sldMk cId="3550333111" sldId="269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0:24:46.850" v="1170" actId="1076"/>
          <ac:picMkLst>
            <pc:docMk/>
            <pc:sldMk cId="3550333111" sldId="269"/>
            <ac:picMk id="3" creationId="{B07D82F6-1115-47BF-BD53-11206456F20E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0:30:24.294" v="1218" actId="1076"/>
        <pc:sldMkLst>
          <pc:docMk/>
          <pc:sldMk cId="3500293066" sldId="270"/>
        </pc:sldMkLst>
        <pc:spChg chg="mod">
          <ac:chgData name="Miller, Kristin" userId="19ce19e3-2a00-4ec6-b4d2-88964d70d18a" providerId="ADAL" clId="{E85E22BE-6DF3-4103-A83C-4A07C3E5E493}" dt="2024-03-15T17:21:58.396" v="164" actId="1076"/>
          <ac:spMkLst>
            <pc:docMk/>
            <pc:sldMk cId="3500293066" sldId="270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0:30:24.294" v="1218" actId="1076"/>
          <ac:picMkLst>
            <pc:docMk/>
            <pc:sldMk cId="3500293066" sldId="270"/>
            <ac:picMk id="3" creationId="{ED9E5A78-7002-4979-9EDA-F5297B1059F2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1:00:07.406" v="1389" actId="1076"/>
        <pc:sldMkLst>
          <pc:docMk/>
          <pc:sldMk cId="3095456590" sldId="271"/>
        </pc:sldMkLst>
        <pc:spChg chg="mod">
          <ac:chgData name="Miller, Kristin" userId="19ce19e3-2a00-4ec6-b4d2-88964d70d18a" providerId="ADAL" clId="{E85E22BE-6DF3-4103-A83C-4A07C3E5E493}" dt="2024-03-15T19:08:47.689" v="1019" actId="1076"/>
          <ac:spMkLst>
            <pc:docMk/>
            <pc:sldMk cId="3095456590" sldId="271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1:00:07.406" v="1389" actId="1076"/>
          <ac:picMkLst>
            <pc:docMk/>
            <pc:sldMk cId="3095456590" sldId="271"/>
            <ac:picMk id="3" creationId="{5E496A8D-1C20-42B8-972D-F8FA3A37411A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0:29:18.127" v="1211" actId="1076"/>
        <pc:sldMkLst>
          <pc:docMk/>
          <pc:sldMk cId="3415693713" sldId="272"/>
        </pc:sldMkLst>
        <pc:spChg chg="mod">
          <ac:chgData name="Miller, Kristin" userId="19ce19e3-2a00-4ec6-b4d2-88964d70d18a" providerId="ADAL" clId="{E85E22BE-6DF3-4103-A83C-4A07C3E5E493}" dt="2024-03-15T17:21:24.667" v="158" actId="1076"/>
          <ac:spMkLst>
            <pc:docMk/>
            <pc:sldMk cId="3415693713" sldId="272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0:29:18.127" v="1211" actId="1076"/>
          <ac:picMkLst>
            <pc:docMk/>
            <pc:sldMk cId="3415693713" sldId="272"/>
            <ac:picMk id="3" creationId="{A5B563CD-94F2-4183-A0C8-C1205B2F21D0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19:21:05.676" v="1158" actId="1076"/>
        <pc:sldMkLst>
          <pc:docMk/>
          <pc:sldMk cId="1373837588" sldId="273"/>
        </pc:sldMkLst>
        <pc:spChg chg="mod">
          <ac:chgData name="Miller, Kristin" userId="19ce19e3-2a00-4ec6-b4d2-88964d70d18a" providerId="ADAL" clId="{E85E22BE-6DF3-4103-A83C-4A07C3E5E493}" dt="2024-03-15T18:33:10.778" v="587" actId="1076"/>
          <ac:spMkLst>
            <pc:docMk/>
            <pc:sldMk cId="1373837588" sldId="273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19:21:05.676" v="1158" actId="1076"/>
          <ac:picMkLst>
            <pc:docMk/>
            <pc:sldMk cId="1373837588" sldId="273"/>
            <ac:picMk id="3" creationId="{FB4559E9-0635-4349-87B1-0A288534FE78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0:24:10.360" v="1164" actId="1076"/>
        <pc:sldMkLst>
          <pc:docMk/>
          <pc:sldMk cId="1860223132" sldId="274"/>
        </pc:sldMkLst>
        <pc:spChg chg="mod">
          <ac:chgData name="Miller, Kristin" userId="19ce19e3-2a00-4ec6-b4d2-88964d70d18a" providerId="ADAL" clId="{E85E22BE-6DF3-4103-A83C-4A07C3E5E493}" dt="2024-03-15T18:33:35.710" v="593" actId="1076"/>
          <ac:spMkLst>
            <pc:docMk/>
            <pc:sldMk cId="1860223132" sldId="274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0:24:10.360" v="1164" actId="1076"/>
          <ac:picMkLst>
            <pc:docMk/>
            <pc:sldMk cId="1860223132" sldId="274"/>
            <ac:picMk id="3" creationId="{899AE39E-B5D2-4572-AEF0-7FAB32C5E630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0:41:39.802" v="1278" actId="1076"/>
        <pc:sldMkLst>
          <pc:docMk/>
          <pc:sldMk cId="4256218508" sldId="275"/>
        </pc:sldMkLst>
        <pc:spChg chg="mod">
          <ac:chgData name="Miller, Kristin" userId="19ce19e3-2a00-4ec6-b4d2-88964d70d18a" providerId="ADAL" clId="{E85E22BE-6DF3-4103-A83C-4A07C3E5E493}" dt="2024-03-15T18:07:43.869" v="394" actId="1076"/>
          <ac:spMkLst>
            <pc:docMk/>
            <pc:sldMk cId="4256218508" sldId="275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0:41:39.802" v="1278" actId="1076"/>
          <ac:picMkLst>
            <pc:docMk/>
            <pc:sldMk cId="4256218508" sldId="275"/>
            <ac:picMk id="3" creationId="{70C5A672-5648-47F5-ABB0-4117D18DEDA8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0:26:51.271" v="1187" actId="1076"/>
        <pc:sldMkLst>
          <pc:docMk/>
          <pc:sldMk cId="4076405809" sldId="276"/>
        </pc:sldMkLst>
        <pc:spChg chg="mod">
          <ac:chgData name="Miller, Kristin" userId="19ce19e3-2a00-4ec6-b4d2-88964d70d18a" providerId="ADAL" clId="{E85E22BE-6DF3-4103-A83C-4A07C3E5E493}" dt="2024-03-15T18:35:15.727" v="614" actId="1076"/>
          <ac:spMkLst>
            <pc:docMk/>
            <pc:sldMk cId="4076405809" sldId="276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0:26:51.271" v="1187" actId="1076"/>
          <ac:picMkLst>
            <pc:docMk/>
            <pc:sldMk cId="4076405809" sldId="276"/>
            <ac:picMk id="3" creationId="{D99C8175-E353-4081-BE7B-3834A8FF7066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0:48:40.280" v="1325" actId="1076"/>
        <pc:sldMkLst>
          <pc:docMk/>
          <pc:sldMk cId="2409532202" sldId="277"/>
        </pc:sldMkLst>
        <pc:spChg chg="mod">
          <ac:chgData name="Miller, Kristin" userId="19ce19e3-2a00-4ec6-b4d2-88964d70d18a" providerId="ADAL" clId="{E85E22BE-6DF3-4103-A83C-4A07C3E5E493}" dt="2024-03-15T19:03:59.905" v="961" actId="1076"/>
          <ac:spMkLst>
            <pc:docMk/>
            <pc:sldMk cId="2409532202" sldId="277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0:48:40.280" v="1325" actId="1076"/>
          <ac:picMkLst>
            <pc:docMk/>
            <pc:sldMk cId="2409532202" sldId="277"/>
            <ac:picMk id="3" creationId="{ED6700E6-8B3E-4AB1-A34B-405173BFA8F9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0:49:56.604" v="1331" actId="1076"/>
        <pc:sldMkLst>
          <pc:docMk/>
          <pc:sldMk cId="2221255713" sldId="278"/>
        </pc:sldMkLst>
        <pc:spChg chg="mod">
          <ac:chgData name="Miller, Kristin" userId="19ce19e3-2a00-4ec6-b4d2-88964d70d18a" providerId="ADAL" clId="{E85E22BE-6DF3-4103-A83C-4A07C3E5E493}" dt="2024-03-15T19:04:22.809" v="967" actId="1076"/>
          <ac:spMkLst>
            <pc:docMk/>
            <pc:sldMk cId="2221255713" sldId="278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0:49:56.604" v="1331" actId="1076"/>
          <ac:picMkLst>
            <pc:docMk/>
            <pc:sldMk cId="2221255713" sldId="278"/>
            <ac:picMk id="3" creationId="{5CB640B5-A323-4BDF-9478-A46D26173811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0:50:42.613" v="1334" actId="1076"/>
        <pc:sldMkLst>
          <pc:docMk/>
          <pc:sldMk cId="977600126" sldId="279"/>
        </pc:sldMkLst>
        <pc:spChg chg="mod">
          <ac:chgData name="Miller, Kristin" userId="19ce19e3-2a00-4ec6-b4d2-88964d70d18a" providerId="ADAL" clId="{E85E22BE-6DF3-4103-A83C-4A07C3E5E493}" dt="2024-03-15T19:04:35.835" v="969" actId="1076"/>
          <ac:spMkLst>
            <pc:docMk/>
            <pc:sldMk cId="977600126" sldId="279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0:50:42.613" v="1334" actId="1076"/>
          <ac:picMkLst>
            <pc:docMk/>
            <pc:sldMk cId="977600126" sldId="279"/>
            <ac:picMk id="3" creationId="{B1A51C6D-544B-4D6D-93C2-0FAE41C26F79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0:51:45.879" v="1340" actId="1076"/>
        <pc:sldMkLst>
          <pc:docMk/>
          <pc:sldMk cId="2211923270" sldId="280"/>
        </pc:sldMkLst>
        <pc:spChg chg="mod">
          <ac:chgData name="Miller, Kristin" userId="19ce19e3-2a00-4ec6-b4d2-88964d70d18a" providerId="ADAL" clId="{E85E22BE-6DF3-4103-A83C-4A07C3E5E493}" dt="2024-03-15T19:04:50.342" v="973" actId="1076"/>
          <ac:spMkLst>
            <pc:docMk/>
            <pc:sldMk cId="2211923270" sldId="280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0:51:45.879" v="1340" actId="1076"/>
          <ac:picMkLst>
            <pc:docMk/>
            <pc:sldMk cId="2211923270" sldId="280"/>
            <ac:picMk id="3" creationId="{F9F7A0A1-6139-499B-B7BB-476E04C48795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0:54:07.521" v="1350" actId="1076"/>
        <pc:sldMkLst>
          <pc:docMk/>
          <pc:sldMk cId="3786734122" sldId="281"/>
        </pc:sldMkLst>
        <pc:spChg chg="mod">
          <ac:chgData name="Miller, Kristin" userId="19ce19e3-2a00-4ec6-b4d2-88964d70d18a" providerId="ADAL" clId="{E85E22BE-6DF3-4103-A83C-4A07C3E5E493}" dt="2024-03-15T19:05:35.754" v="983" actId="1076"/>
          <ac:spMkLst>
            <pc:docMk/>
            <pc:sldMk cId="3786734122" sldId="281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0:54:07.521" v="1350" actId="1076"/>
          <ac:picMkLst>
            <pc:docMk/>
            <pc:sldMk cId="3786734122" sldId="281"/>
            <ac:picMk id="3" creationId="{402E1F21-BB73-4F71-A2AB-0313BA28DBFC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0:35:24.415" v="1261" actId="1076"/>
        <pc:sldMkLst>
          <pc:docMk/>
          <pc:sldMk cId="2602034420" sldId="282"/>
        </pc:sldMkLst>
        <pc:spChg chg="mod">
          <ac:chgData name="Miller, Kristin" userId="19ce19e3-2a00-4ec6-b4d2-88964d70d18a" providerId="ADAL" clId="{E85E22BE-6DF3-4103-A83C-4A07C3E5E493}" dt="2024-03-15T17:50:15.946" v="307" actId="1076"/>
          <ac:spMkLst>
            <pc:docMk/>
            <pc:sldMk cId="2602034420" sldId="282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0:35:24.415" v="1261" actId="1076"/>
          <ac:picMkLst>
            <pc:docMk/>
            <pc:sldMk cId="2602034420" sldId="282"/>
            <ac:picMk id="3" creationId="{EAB0F7B1-ABB9-4B0B-9887-0308183A9031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0:58:39.659" v="1376" actId="1076"/>
        <pc:sldMkLst>
          <pc:docMk/>
          <pc:sldMk cId="2084847510" sldId="283"/>
        </pc:sldMkLst>
        <pc:spChg chg="mod">
          <ac:chgData name="Miller, Kristin" userId="19ce19e3-2a00-4ec6-b4d2-88964d70d18a" providerId="ADAL" clId="{E85E22BE-6DF3-4103-A83C-4A07C3E5E493}" dt="2024-03-15T19:08:04.014" v="1011" actId="1076"/>
          <ac:spMkLst>
            <pc:docMk/>
            <pc:sldMk cId="2084847510" sldId="283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0:58:39.659" v="1376" actId="1076"/>
          <ac:picMkLst>
            <pc:docMk/>
            <pc:sldMk cId="2084847510" sldId="283"/>
            <ac:picMk id="3" creationId="{F52DE538-BE1B-4D5C-903B-40FD47443CCF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0:56:49.588" v="1364" actId="1076"/>
        <pc:sldMkLst>
          <pc:docMk/>
          <pc:sldMk cId="616269898" sldId="284"/>
        </pc:sldMkLst>
        <pc:spChg chg="mod">
          <ac:chgData name="Miller, Kristin" userId="19ce19e3-2a00-4ec6-b4d2-88964d70d18a" providerId="ADAL" clId="{E85E22BE-6DF3-4103-A83C-4A07C3E5E493}" dt="2024-03-15T19:06:47.057" v="998" actId="1076"/>
          <ac:spMkLst>
            <pc:docMk/>
            <pc:sldMk cId="616269898" sldId="284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0:56:49.588" v="1364" actId="1076"/>
          <ac:picMkLst>
            <pc:docMk/>
            <pc:sldMk cId="616269898" sldId="284"/>
            <ac:picMk id="3" creationId="{7621425F-BCF3-448A-9D0D-52503AF13FCD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1:00:35.048" v="1393" actId="1076"/>
        <pc:sldMkLst>
          <pc:docMk/>
          <pc:sldMk cId="2208229808" sldId="285"/>
        </pc:sldMkLst>
        <pc:spChg chg="mod">
          <ac:chgData name="Miller, Kristin" userId="19ce19e3-2a00-4ec6-b4d2-88964d70d18a" providerId="ADAL" clId="{E85E22BE-6DF3-4103-A83C-4A07C3E5E493}" dt="2024-03-15T19:09:06.275" v="1023" actId="1076"/>
          <ac:spMkLst>
            <pc:docMk/>
            <pc:sldMk cId="2208229808" sldId="285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1:00:35.048" v="1393" actId="1076"/>
          <ac:picMkLst>
            <pc:docMk/>
            <pc:sldMk cId="2208229808" sldId="285"/>
            <ac:picMk id="3" creationId="{A5E3C6D0-23E3-460E-888D-3379AA7396AC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1:00:48.432" v="1395" actId="1076"/>
        <pc:sldMkLst>
          <pc:docMk/>
          <pc:sldMk cId="4116459126" sldId="286"/>
        </pc:sldMkLst>
        <pc:spChg chg="mod">
          <ac:chgData name="Miller, Kristin" userId="19ce19e3-2a00-4ec6-b4d2-88964d70d18a" providerId="ADAL" clId="{E85E22BE-6DF3-4103-A83C-4A07C3E5E493}" dt="2024-03-15T19:09:13.310" v="1025" actId="1076"/>
          <ac:spMkLst>
            <pc:docMk/>
            <pc:sldMk cId="4116459126" sldId="286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1:00:48.432" v="1395" actId="1076"/>
          <ac:picMkLst>
            <pc:docMk/>
            <pc:sldMk cId="4116459126" sldId="286"/>
            <ac:picMk id="3" creationId="{84A5105D-40C6-4A0D-B186-C195ABC62F2B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1:01:49.604" v="1405" actId="1076"/>
        <pc:sldMkLst>
          <pc:docMk/>
          <pc:sldMk cId="1398218911" sldId="287"/>
        </pc:sldMkLst>
        <pc:spChg chg="mod">
          <ac:chgData name="Miller, Kristin" userId="19ce19e3-2a00-4ec6-b4d2-88964d70d18a" providerId="ADAL" clId="{E85E22BE-6DF3-4103-A83C-4A07C3E5E493}" dt="2024-03-15T19:10:00.643" v="1033" actId="1076"/>
          <ac:spMkLst>
            <pc:docMk/>
            <pc:sldMk cId="1398218911" sldId="287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1:01:49.604" v="1405" actId="1076"/>
          <ac:picMkLst>
            <pc:docMk/>
            <pc:sldMk cId="1398218911" sldId="287"/>
            <ac:picMk id="3" creationId="{96DBDC98-06E1-476E-93CA-D27A12EA4044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1:02:00.766" v="1407" actId="1076"/>
        <pc:sldMkLst>
          <pc:docMk/>
          <pc:sldMk cId="2048503033" sldId="288"/>
        </pc:sldMkLst>
        <pc:spChg chg="mod">
          <ac:chgData name="Miller, Kristin" userId="19ce19e3-2a00-4ec6-b4d2-88964d70d18a" providerId="ADAL" clId="{E85E22BE-6DF3-4103-A83C-4A07C3E5E493}" dt="2024-03-15T19:10:08.169" v="1035" actId="1076"/>
          <ac:spMkLst>
            <pc:docMk/>
            <pc:sldMk cId="2048503033" sldId="288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1:02:00.766" v="1407" actId="1076"/>
          <ac:picMkLst>
            <pc:docMk/>
            <pc:sldMk cId="2048503033" sldId="288"/>
            <ac:picMk id="3" creationId="{6EF9AB46-463B-49DC-81D0-5705F4F3856A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1:03:39.967" v="1415" actId="1076"/>
        <pc:sldMkLst>
          <pc:docMk/>
          <pc:sldMk cId="2661008493" sldId="289"/>
        </pc:sldMkLst>
        <pc:spChg chg="mod">
          <ac:chgData name="Miller, Kristin" userId="19ce19e3-2a00-4ec6-b4d2-88964d70d18a" providerId="ADAL" clId="{E85E22BE-6DF3-4103-A83C-4A07C3E5E493}" dt="2024-03-15T19:10:46.099" v="1043" actId="1076"/>
          <ac:spMkLst>
            <pc:docMk/>
            <pc:sldMk cId="2661008493" sldId="289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1:03:39.967" v="1415" actId="1076"/>
          <ac:picMkLst>
            <pc:docMk/>
            <pc:sldMk cId="2661008493" sldId="289"/>
            <ac:picMk id="3" creationId="{2C6D1557-5339-451E-8193-A14466DC6079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1:04:08.065" v="1419" actId="1076"/>
        <pc:sldMkLst>
          <pc:docMk/>
          <pc:sldMk cId="3262170911" sldId="290"/>
        </pc:sldMkLst>
        <pc:spChg chg="mod">
          <ac:chgData name="Miller, Kristin" userId="19ce19e3-2a00-4ec6-b4d2-88964d70d18a" providerId="ADAL" clId="{E85E22BE-6DF3-4103-A83C-4A07C3E5E493}" dt="2024-03-15T19:11:05.647" v="1047" actId="1076"/>
          <ac:spMkLst>
            <pc:docMk/>
            <pc:sldMk cId="3262170911" sldId="290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1:04:08.065" v="1419" actId="1076"/>
          <ac:picMkLst>
            <pc:docMk/>
            <pc:sldMk cId="3262170911" sldId="290"/>
            <ac:picMk id="3" creationId="{9BF4ED8C-DE8D-47FA-83B4-E0B3E88FDF3C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1:15:53.353" v="1437" actId="1076"/>
        <pc:sldMkLst>
          <pc:docMk/>
          <pc:sldMk cId="2017682044" sldId="291"/>
        </pc:sldMkLst>
        <pc:spChg chg="mod">
          <ac:chgData name="Miller, Kristin" userId="19ce19e3-2a00-4ec6-b4d2-88964d70d18a" providerId="ADAL" clId="{E85E22BE-6DF3-4103-A83C-4A07C3E5E493}" dt="2024-03-15T19:12:21.183" v="1065" actId="1076"/>
          <ac:spMkLst>
            <pc:docMk/>
            <pc:sldMk cId="2017682044" sldId="291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1:15:53.353" v="1437" actId="1076"/>
          <ac:picMkLst>
            <pc:docMk/>
            <pc:sldMk cId="2017682044" sldId="291"/>
            <ac:picMk id="3" creationId="{CB6658FA-EEDF-4B05-AB4A-9473E0348C68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1:16:54.276" v="1447" actId="1076"/>
        <pc:sldMkLst>
          <pc:docMk/>
          <pc:sldMk cId="3172990001" sldId="292"/>
        </pc:sldMkLst>
        <pc:spChg chg="mod">
          <ac:chgData name="Miller, Kristin" userId="19ce19e3-2a00-4ec6-b4d2-88964d70d18a" providerId="ADAL" clId="{E85E22BE-6DF3-4103-A83C-4A07C3E5E493}" dt="2024-03-15T19:13:04.628" v="1076" actId="1076"/>
          <ac:spMkLst>
            <pc:docMk/>
            <pc:sldMk cId="3172990001" sldId="292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1:16:54.276" v="1447" actId="1076"/>
          <ac:picMkLst>
            <pc:docMk/>
            <pc:sldMk cId="3172990001" sldId="292"/>
            <ac:picMk id="3" creationId="{3D89CA58-D116-4151-BBC8-ACF40BEAA363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19:17:28.470" v="1127" actId="1076"/>
        <pc:sldMkLst>
          <pc:docMk/>
          <pc:sldMk cId="1320145487" sldId="293"/>
        </pc:sldMkLst>
        <pc:spChg chg="mod">
          <ac:chgData name="Miller, Kristin" userId="19ce19e3-2a00-4ec6-b4d2-88964d70d18a" providerId="ADAL" clId="{E85E22BE-6DF3-4103-A83C-4A07C3E5E493}" dt="2024-03-15T17:01:46.131" v="35" actId="1076"/>
          <ac:spMkLst>
            <pc:docMk/>
            <pc:sldMk cId="1320145487" sldId="293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19:17:28.470" v="1127" actId="1076"/>
          <ac:picMkLst>
            <pc:docMk/>
            <pc:sldMk cId="1320145487" sldId="293"/>
            <ac:picMk id="3" creationId="{6002269F-F4A3-4B41-8504-2DD0F76B6FEC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19:16:37.058" v="1112" actId="1076"/>
        <pc:sldMkLst>
          <pc:docMk/>
          <pc:sldMk cId="1566196265" sldId="294"/>
        </pc:sldMkLst>
        <pc:spChg chg="mod">
          <ac:chgData name="Miller, Kristin" userId="19ce19e3-2a00-4ec6-b4d2-88964d70d18a" providerId="ADAL" clId="{E85E22BE-6DF3-4103-A83C-4A07C3E5E493}" dt="2024-03-15T17:01:18.347" v="29" actId="1076"/>
          <ac:spMkLst>
            <pc:docMk/>
            <pc:sldMk cId="1566196265" sldId="294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19:16:37.058" v="1112" actId="1076"/>
          <ac:picMkLst>
            <pc:docMk/>
            <pc:sldMk cId="1566196265" sldId="294"/>
            <ac:picMk id="3" creationId="{473CF061-1D33-4349-AACA-B3A4E144C087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19:17:50.061" v="1130" actId="1076"/>
        <pc:sldMkLst>
          <pc:docMk/>
          <pc:sldMk cId="1078078700" sldId="295"/>
        </pc:sldMkLst>
        <pc:spChg chg="mod">
          <ac:chgData name="Miller, Kristin" userId="19ce19e3-2a00-4ec6-b4d2-88964d70d18a" providerId="ADAL" clId="{E85E22BE-6DF3-4103-A83C-4A07C3E5E493}" dt="2024-03-15T17:01:55.027" v="37" actId="1076"/>
          <ac:spMkLst>
            <pc:docMk/>
            <pc:sldMk cId="1078078700" sldId="295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19:17:50.061" v="1130" actId="1076"/>
          <ac:picMkLst>
            <pc:docMk/>
            <pc:sldMk cId="1078078700" sldId="295"/>
            <ac:picMk id="3" creationId="{67269E2C-0662-40A9-BCD3-9BA9C5CC69A1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0:30:32.731" v="1220" actId="1076"/>
        <pc:sldMkLst>
          <pc:docMk/>
          <pc:sldMk cId="205531808" sldId="296"/>
        </pc:sldMkLst>
        <pc:spChg chg="mod">
          <ac:chgData name="Miller, Kristin" userId="19ce19e3-2a00-4ec6-b4d2-88964d70d18a" providerId="ADAL" clId="{E85E22BE-6DF3-4103-A83C-4A07C3E5E493}" dt="2024-03-15T17:22:19.973" v="166" actId="1076"/>
          <ac:spMkLst>
            <pc:docMk/>
            <pc:sldMk cId="205531808" sldId="296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0:30:32.731" v="1220" actId="1076"/>
          <ac:picMkLst>
            <pc:docMk/>
            <pc:sldMk cId="205531808" sldId="296"/>
            <ac:picMk id="3" creationId="{4D0BEBE1-E87B-4828-9FDC-720A75753518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0:28:49.964" v="1207" actId="1076"/>
        <pc:sldMkLst>
          <pc:docMk/>
          <pc:sldMk cId="2762595437" sldId="297"/>
        </pc:sldMkLst>
        <pc:spChg chg="mod">
          <ac:chgData name="Miller, Kristin" userId="19ce19e3-2a00-4ec6-b4d2-88964d70d18a" providerId="ADAL" clId="{E85E22BE-6DF3-4103-A83C-4A07C3E5E493}" dt="2024-03-15T17:16:56.571" v="142" actId="1076"/>
          <ac:spMkLst>
            <pc:docMk/>
            <pc:sldMk cId="2762595437" sldId="297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0:28:49.964" v="1207" actId="1076"/>
          <ac:picMkLst>
            <pc:docMk/>
            <pc:sldMk cId="2762595437" sldId="297"/>
            <ac:picMk id="3" creationId="{F082ED62-049B-466F-9A46-27803CD25987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0:28:36.765" v="1205" actId="1076"/>
        <pc:sldMkLst>
          <pc:docMk/>
          <pc:sldMk cId="2068672518" sldId="298"/>
        </pc:sldMkLst>
        <pc:spChg chg="mod">
          <ac:chgData name="Miller, Kristin" userId="19ce19e3-2a00-4ec6-b4d2-88964d70d18a" providerId="ADAL" clId="{E85E22BE-6DF3-4103-A83C-4A07C3E5E493}" dt="2024-03-15T17:16:50.050" v="140" actId="1076"/>
          <ac:spMkLst>
            <pc:docMk/>
            <pc:sldMk cId="2068672518" sldId="298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0:28:36.765" v="1205" actId="1076"/>
          <ac:picMkLst>
            <pc:docMk/>
            <pc:sldMk cId="2068672518" sldId="298"/>
            <ac:picMk id="3" creationId="{BCAA36F9-474A-4C0E-BB94-B208999F932A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19:17:00.871" v="1123" actId="1076"/>
        <pc:sldMkLst>
          <pc:docMk/>
          <pc:sldMk cId="208019535" sldId="299"/>
        </pc:sldMkLst>
        <pc:spChg chg="mod">
          <ac:chgData name="Miller, Kristin" userId="19ce19e3-2a00-4ec6-b4d2-88964d70d18a" providerId="ADAL" clId="{E85E22BE-6DF3-4103-A83C-4A07C3E5E493}" dt="2024-03-15T17:01:30.366" v="31" actId="1076"/>
          <ac:spMkLst>
            <pc:docMk/>
            <pc:sldMk cId="208019535" sldId="299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19:17:00.871" v="1123" actId="1076"/>
          <ac:picMkLst>
            <pc:docMk/>
            <pc:sldMk cId="208019535" sldId="299"/>
            <ac:picMk id="3" creationId="{D6F6C301-1A05-44F2-B5C0-AF23AD722B18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0:25:00.478" v="1172" actId="1076"/>
        <pc:sldMkLst>
          <pc:docMk/>
          <pc:sldMk cId="3089306689" sldId="300"/>
        </pc:sldMkLst>
        <pc:spChg chg="mod">
          <ac:chgData name="Miller, Kristin" userId="19ce19e3-2a00-4ec6-b4d2-88964d70d18a" providerId="ADAL" clId="{E85E22BE-6DF3-4103-A83C-4A07C3E5E493}" dt="2024-03-15T18:34:19.700" v="600" actId="1076"/>
          <ac:spMkLst>
            <pc:docMk/>
            <pc:sldMk cId="3089306689" sldId="300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0:25:00.478" v="1172" actId="1076"/>
          <ac:picMkLst>
            <pc:docMk/>
            <pc:sldMk cId="3089306689" sldId="300"/>
            <ac:picMk id="3" creationId="{64041CBF-1517-4227-AB1A-07E7ECA47DFE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19:19:24.116" v="1146" actId="1076"/>
        <pc:sldMkLst>
          <pc:docMk/>
          <pc:sldMk cId="2568244058" sldId="301"/>
        </pc:sldMkLst>
        <pc:spChg chg="mod">
          <ac:chgData name="Miller, Kristin" userId="19ce19e3-2a00-4ec6-b4d2-88964d70d18a" providerId="ADAL" clId="{E85E22BE-6DF3-4103-A83C-4A07C3E5E493}" dt="2024-03-15T17:05:28.311" v="66" actId="1076"/>
          <ac:spMkLst>
            <pc:docMk/>
            <pc:sldMk cId="2568244058" sldId="301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19:19:24.116" v="1146" actId="1076"/>
          <ac:picMkLst>
            <pc:docMk/>
            <pc:sldMk cId="2568244058" sldId="301"/>
            <ac:picMk id="3" creationId="{2B8B1FAC-1AAB-4289-BF06-6791355702E5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19:19:34.195" v="1148" actId="1076"/>
        <pc:sldMkLst>
          <pc:docMk/>
          <pc:sldMk cId="2757859910" sldId="302"/>
        </pc:sldMkLst>
        <pc:spChg chg="mod">
          <ac:chgData name="Miller, Kristin" userId="19ce19e3-2a00-4ec6-b4d2-88964d70d18a" providerId="ADAL" clId="{E85E22BE-6DF3-4103-A83C-4A07C3E5E493}" dt="2024-03-15T17:05:51.109" v="70" actId="1076"/>
          <ac:spMkLst>
            <pc:docMk/>
            <pc:sldMk cId="2757859910" sldId="302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19:19:34.195" v="1148" actId="1076"/>
          <ac:picMkLst>
            <pc:docMk/>
            <pc:sldMk cId="2757859910" sldId="302"/>
            <ac:picMk id="3" creationId="{3A369217-24DC-49C5-91A3-DAB4C2A81BA3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0:27:25.004" v="1193" actId="1076"/>
        <pc:sldMkLst>
          <pc:docMk/>
          <pc:sldMk cId="1049240661" sldId="303"/>
        </pc:sldMkLst>
        <pc:spChg chg="mod">
          <ac:chgData name="Miller, Kristin" userId="19ce19e3-2a00-4ec6-b4d2-88964d70d18a" providerId="ADAL" clId="{E85E22BE-6DF3-4103-A83C-4A07C3E5E493}" dt="2024-03-15T17:09:53.284" v="100" actId="1076"/>
          <ac:spMkLst>
            <pc:docMk/>
            <pc:sldMk cId="1049240661" sldId="303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0:27:25.004" v="1193" actId="1076"/>
          <ac:picMkLst>
            <pc:docMk/>
            <pc:sldMk cId="1049240661" sldId="303"/>
            <ac:picMk id="3" creationId="{9F250AA7-4577-4562-8557-6B422281501B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0:34:22.670" v="1253" actId="1076"/>
        <pc:sldMkLst>
          <pc:docMk/>
          <pc:sldMk cId="2681584024" sldId="304"/>
        </pc:sldMkLst>
        <pc:spChg chg="mod">
          <ac:chgData name="Miller, Kristin" userId="19ce19e3-2a00-4ec6-b4d2-88964d70d18a" providerId="ADAL" clId="{E85E22BE-6DF3-4103-A83C-4A07C3E5E493}" dt="2024-03-15T17:37:53.527" v="249" actId="1076"/>
          <ac:spMkLst>
            <pc:docMk/>
            <pc:sldMk cId="2681584024" sldId="304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0:34:22.670" v="1253" actId="1076"/>
          <ac:picMkLst>
            <pc:docMk/>
            <pc:sldMk cId="2681584024" sldId="304"/>
            <ac:picMk id="3" creationId="{A953002F-CF70-4091-A3E7-A465084DE23D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19:20:01.743" v="1150" actId="1076"/>
        <pc:sldMkLst>
          <pc:docMk/>
          <pc:sldMk cId="1930372140" sldId="305"/>
        </pc:sldMkLst>
        <pc:spChg chg="mod">
          <ac:chgData name="Miller, Kristin" userId="19ce19e3-2a00-4ec6-b4d2-88964d70d18a" providerId="ADAL" clId="{E85E22BE-6DF3-4103-A83C-4A07C3E5E493}" dt="2024-03-15T17:06:21.712" v="74" actId="1076"/>
          <ac:spMkLst>
            <pc:docMk/>
            <pc:sldMk cId="1930372140" sldId="305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19:20:01.743" v="1150" actId="1076"/>
          <ac:picMkLst>
            <pc:docMk/>
            <pc:sldMk cId="1930372140" sldId="305"/>
            <ac:picMk id="4" creationId="{BCA11D60-5FAF-4343-BAF1-70A2D1FEFC37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0:27:37.743" v="1195" actId="1076"/>
        <pc:sldMkLst>
          <pc:docMk/>
          <pc:sldMk cId="2710307478" sldId="306"/>
        </pc:sldMkLst>
        <pc:spChg chg="mod">
          <ac:chgData name="Miller, Kristin" userId="19ce19e3-2a00-4ec6-b4d2-88964d70d18a" providerId="ADAL" clId="{E85E22BE-6DF3-4103-A83C-4A07C3E5E493}" dt="2024-03-15T17:15:08.940" v="119" actId="1076"/>
          <ac:spMkLst>
            <pc:docMk/>
            <pc:sldMk cId="2710307478" sldId="306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0:27:37.743" v="1195" actId="1076"/>
          <ac:picMkLst>
            <pc:docMk/>
            <pc:sldMk cId="2710307478" sldId="306"/>
            <ac:picMk id="3" creationId="{27E21CE4-950A-44F2-92EC-215C472580FA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0:34:33.372" v="1255" actId="1076"/>
        <pc:sldMkLst>
          <pc:docMk/>
          <pc:sldMk cId="1289951213" sldId="307"/>
        </pc:sldMkLst>
        <pc:spChg chg="mod">
          <ac:chgData name="Miller, Kristin" userId="19ce19e3-2a00-4ec6-b4d2-88964d70d18a" providerId="ADAL" clId="{E85E22BE-6DF3-4103-A83C-4A07C3E5E493}" dt="2024-03-15T17:40:22.177" v="261" actId="1076"/>
          <ac:spMkLst>
            <pc:docMk/>
            <pc:sldMk cId="1289951213" sldId="307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0:34:33.372" v="1255" actId="1076"/>
          <ac:picMkLst>
            <pc:docMk/>
            <pc:sldMk cId="1289951213" sldId="307"/>
            <ac:picMk id="3" creationId="{B1BF6940-E685-4A44-B8B8-91591A54E6E8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0:33:54.900" v="1249" actId="1076"/>
        <pc:sldMkLst>
          <pc:docMk/>
          <pc:sldMk cId="1099383349" sldId="308"/>
        </pc:sldMkLst>
        <pc:spChg chg="mod">
          <ac:chgData name="Miller, Kristin" userId="19ce19e3-2a00-4ec6-b4d2-88964d70d18a" providerId="ADAL" clId="{E85E22BE-6DF3-4103-A83C-4A07C3E5E493}" dt="2024-03-15T17:35:30.117" v="237" actId="1076"/>
          <ac:spMkLst>
            <pc:docMk/>
            <pc:sldMk cId="1099383349" sldId="308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0:33:54.900" v="1249" actId="1076"/>
          <ac:picMkLst>
            <pc:docMk/>
            <pc:sldMk cId="1099383349" sldId="308"/>
            <ac:picMk id="3" creationId="{4E08CE45-12EE-4332-B496-875156BAFFEA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0:26:28.176" v="1182" actId="1076"/>
        <pc:sldMkLst>
          <pc:docMk/>
          <pc:sldMk cId="3141586111" sldId="309"/>
        </pc:sldMkLst>
        <pc:spChg chg="mod">
          <ac:chgData name="Miller, Kristin" userId="19ce19e3-2a00-4ec6-b4d2-88964d70d18a" providerId="ADAL" clId="{E85E22BE-6DF3-4103-A83C-4A07C3E5E493}" dt="2024-03-15T18:35:00.781" v="610" actId="1076"/>
          <ac:spMkLst>
            <pc:docMk/>
            <pc:sldMk cId="3141586111" sldId="309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0:26:28.176" v="1182" actId="1076"/>
          <ac:picMkLst>
            <pc:docMk/>
            <pc:sldMk cId="3141586111" sldId="309"/>
            <ac:picMk id="3" creationId="{69EDAB2F-36B0-4317-A984-E8AF000D897D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0:34:09.745" v="1251" actId="1076"/>
        <pc:sldMkLst>
          <pc:docMk/>
          <pc:sldMk cId="127179966" sldId="310"/>
        </pc:sldMkLst>
        <pc:spChg chg="mod">
          <ac:chgData name="Miller, Kristin" userId="19ce19e3-2a00-4ec6-b4d2-88964d70d18a" providerId="ADAL" clId="{E85E22BE-6DF3-4103-A83C-4A07C3E5E493}" dt="2024-03-15T17:36:14.703" v="241" actId="207"/>
          <ac:spMkLst>
            <pc:docMk/>
            <pc:sldMk cId="127179966" sldId="310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0:34:09.745" v="1251" actId="1076"/>
          <ac:picMkLst>
            <pc:docMk/>
            <pc:sldMk cId="127179966" sldId="310"/>
            <ac:picMk id="3" creationId="{9306DE2F-8F7D-4BA8-9B62-4516C8211D7D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0:29:06.613" v="1209" actId="1076"/>
        <pc:sldMkLst>
          <pc:docMk/>
          <pc:sldMk cId="723659053" sldId="311"/>
        </pc:sldMkLst>
        <pc:spChg chg="mod">
          <ac:chgData name="Miller, Kristin" userId="19ce19e3-2a00-4ec6-b4d2-88964d70d18a" providerId="ADAL" clId="{E85E22BE-6DF3-4103-A83C-4A07C3E5E493}" dt="2024-03-15T17:21:14.331" v="156" actId="1076"/>
          <ac:spMkLst>
            <pc:docMk/>
            <pc:sldMk cId="723659053" sldId="311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0:29:06.613" v="1209" actId="1076"/>
          <ac:picMkLst>
            <pc:docMk/>
            <pc:sldMk cId="723659053" sldId="311"/>
            <ac:picMk id="3" creationId="{1C6A8F75-B6EE-4ADB-8EA3-592E1CFD971F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0:26:40.711" v="1185" actId="1076"/>
        <pc:sldMkLst>
          <pc:docMk/>
          <pc:sldMk cId="4271359520" sldId="312"/>
        </pc:sldMkLst>
        <pc:spChg chg="mod">
          <ac:chgData name="Miller, Kristin" userId="19ce19e3-2a00-4ec6-b4d2-88964d70d18a" providerId="ADAL" clId="{E85E22BE-6DF3-4103-A83C-4A07C3E5E493}" dt="2024-03-15T18:35:08.241" v="612" actId="1076"/>
          <ac:spMkLst>
            <pc:docMk/>
            <pc:sldMk cId="4271359520" sldId="312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0:26:40.711" v="1185" actId="1076"/>
          <ac:picMkLst>
            <pc:docMk/>
            <pc:sldMk cId="4271359520" sldId="312"/>
            <ac:picMk id="3" creationId="{AD460CD0-0572-4494-A3F0-E67D140F98F5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0:30:14.470" v="1216" actId="1076"/>
        <pc:sldMkLst>
          <pc:docMk/>
          <pc:sldMk cId="2732383053" sldId="313"/>
        </pc:sldMkLst>
        <pc:spChg chg="mod">
          <ac:chgData name="Miller, Kristin" userId="19ce19e3-2a00-4ec6-b4d2-88964d70d18a" providerId="ADAL" clId="{E85E22BE-6DF3-4103-A83C-4A07C3E5E493}" dt="2024-03-15T17:21:49.275" v="162" actId="1076"/>
          <ac:spMkLst>
            <pc:docMk/>
            <pc:sldMk cId="2732383053" sldId="313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0:30:14.470" v="1216" actId="1076"/>
          <ac:picMkLst>
            <pc:docMk/>
            <pc:sldMk cId="2732383053" sldId="313"/>
            <ac:picMk id="3" creationId="{73E14BFB-222E-4A25-870F-B4FDEB814E5E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0:24:35.636" v="1168" actId="1076"/>
        <pc:sldMkLst>
          <pc:docMk/>
          <pc:sldMk cId="1546497719" sldId="314"/>
        </pc:sldMkLst>
        <pc:spChg chg="mod">
          <ac:chgData name="Miller, Kristin" userId="19ce19e3-2a00-4ec6-b4d2-88964d70d18a" providerId="ADAL" clId="{E85E22BE-6DF3-4103-A83C-4A07C3E5E493}" dt="2024-03-15T18:33:55.327" v="596" actId="1076"/>
          <ac:spMkLst>
            <pc:docMk/>
            <pc:sldMk cId="1546497719" sldId="314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0:24:35.636" v="1168" actId="1076"/>
          <ac:picMkLst>
            <pc:docMk/>
            <pc:sldMk cId="1546497719" sldId="314"/>
            <ac:picMk id="3" creationId="{36153529-F597-4208-85C1-E4E21EE54D1F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19:18:08.265" v="1132" actId="1076"/>
        <pc:sldMkLst>
          <pc:docMk/>
          <pc:sldMk cId="2014129226" sldId="315"/>
        </pc:sldMkLst>
        <pc:spChg chg="mod">
          <ac:chgData name="Miller, Kristin" userId="19ce19e3-2a00-4ec6-b4d2-88964d70d18a" providerId="ADAL" clId="{E85E22BE-6DF3-4103-A83C-4A07C3E5E493}" dt="2024-03-15T17:03:19.550" v="43" actId="1076"/>
          <ac:spMkLst>
            <pc:docMk/>
            <pc:sldMk cId="2014129226" sldId="315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19:18:08.265" v="1132" actId="1076"/>
          <ac:picMkLst>
            <pc:docMk/>
            <pc:sldMk cId="2014129226" sldId="315"/>
            <ac:picMk id="3" creationId="{32280183-2B37-4CF3-881B-05070A1DB4ED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19:19:03.410" v="1142" actId="1076"/>
        <pc:sldMkLst>
          <pc:docMk/>
          <pc:sldMk cId="2349640846" sldId="317"/>
        </pc:sldMkLst>
        <pc:spChg chg="mod">
          <ac:chgData name="Miller, Kristin" userId="19ce19e3-2a00-4ec6-b4d2-88964d70d18a" providerId="ADAL" clId="{E85E22BE-6DF3-4103-A83C-4A07C3E5E493}" dt="2024-03-15T17:04:44.007" v="60" actId="1076"/>
          <ac:spMkLst>
            <pc:docMk/>
            <pc:sldMk cId="2349640846" sldId="317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19:19:03.410" v="1142" actId="1076"/>
          <ac:picMkLst>
            <pc:docMk/>
            <pc:sldMk cId="2349640846" sldId="317"/>
            <ac:picMk id="3" creationId="{1F32D6C9-FD97-4347-B35E-80A22A0E6FD2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19:18:50.077" v="1140" actId="1076"/>
        <pc:sldMkLst>
          <pc:docMk/>
          <pc:sldMk cId="1132859240" sldId="318"/>
        </pc:sldMkLst>
        <pc:spChg chg="mod">
          <ac:chgData name="Miller, Kristin" userId="19ce19e3-2a00-4ec6-b4d2-88964d70d18a" providerId="ADAL" clId="{E85E22BE-6DF3-4103-A83C-4A07C3E5E493}" dt="2024-03-15T17:04:52.594" v="62" actId="1076"/>
          <ac:spMkLst>
            <pc:docMk/>
            <pc:sldMk cId="1132859240" sldId="318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19:18:50.077" v="1140" actId="1076"/>
          <ac:picMkLst>
            <pc:docMk/>
            <pc:sldMk cId="1132859240" sldId="318"/>
            <ac:picMk id="3" creationId="{375242B0-D7A8-45DA-A9A6-A1429EAA5259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0:35:13.696" v="1259" actId="1076"/>
        <pc:sldMkLst>
          <pc:docMk/>
          <pc:sldMk cId="549247823" sldId="319"/>
        </pc:sldMkLst>
        <pc:spChg chg="mod">
          <ac:chgData name="Miller, Kristin" userId="19ce19e3-2a00-4ec6-b4d2-88964d70d18a" providerId="ADAL" clId="{E85E22BE-6DF3-4103-A83C-4A07C3E5E493}" dt="2024-03-15T17:47:42.004" v="296" actId="1076"/>
          <ac:spMkLst>
            <pc:docMk/>
            <pc:sldMk cId="549247823" sldId="319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0:35:13.696" v="1259" actId="1076"/>
          <ac:picMkLst>
            <pc:docMk/>
            <pc:sldMk cId="549247823" sldId="319"/>
            <ac:picMk id="3" creationId="{B71063DE-B381-4F10-8A7F-F4118E1F22CA}"/>
          </ac:picMkLst>
        </pc:picChg>
      </pc:sldChg>
      <pc:sldChg chg="modSp mod setBg">
        <pc:chgData name="Miller, Kristin" userId="19ce19e3-2a00-4ec6-b4d2-88964d70d18a" providerId="ADAL" clId="{E85E22BE-6DF3-4103-A83C-4A07C3E5E493}" dt="2024-03-15T21:18:53.681" v="1460" actId="1076"/>
        <pc:sldMkLst>
          <pc:docMk/>
          <pc:sldMk cId="2681564424" sldId="320"/>
        </pc:sldMkLst>
        <pc:spChg chg="mod">
          <ac:chgData name="Miller, Kristin" userId="19ce19e3-2a00-4ec6-b4d2-88964d70d18a" providerId="ADAL" clId="{E85E22BE-6DF3-4103-A83C-4A07C3E5E493}" dt="2024-03-15T19:14:11.398" v="1088" actId="1076"/>
          <ac:spMkLst>
            <pc:docMk/>
            <pc:sldMk cId="2681564424" sldId="320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1:18:53.681" v="1460" actId="1076"/>
          <ac:picMkLst>
            <pc:docMk/>
            <pc:sldMk cId="2681564424" sldId="320"/>
            <ac:picMk id="3" creationId="{9714CC95-2067-40D6-9847-D6CBE676202E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0:45:04.879" v="1305" actId="1076"/>
        <pc:sldMkLst>
          <pc:docMk/>
          <pc:sldMk cId="3213012098" sldId="321"/>
        </pc:sldMkLst>
        <pc:spChg chg="mod">
          <ac:chgData name="Miller, Kristin" userId="19ce19e3-2a00-4ec6-b4d2-88964d70d18a" providerId="ADAL" clId="{E85E22BE-6DF3-4103-A83C-4A07C3E5E493}" dt="2024-03-15T18:24:13.825" v="532" actId="1076"/>
          <ac:spMkLst>
            <pc:docMk/>
            <pc:sldMk cId="3213012098" sldId="321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0:45:04.879" v="1305" actId="1076"/>
          <ac:picMkLst>
            <pc:docMk/>
            <pc:sldMk cId="3213012098" sldId="321"/>
            <ac:picMk id="3" creationId="{70155F5A-FD84-4DFB-B004-9ADC1FAFBA0D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1:15:12.114" v="1431" actId="1076"/>
        <pc:sldMkLst>
          <pc:docMk/>
          <pc:sldMk cId="3533212636" sldId="322"/>
        </pc:sldMkLst>
        <pc:spChg chg="mod">
          <ac:chgData name="Miller, Kristin" userId="19ce19e3-2a00-4ec6-b4d2-88964d70d18a" providerId="ADAL" clId="{E85E22BE-6DF3-4103-A83C-4A07C3E5E493}" dt="2024-03-15T19:11:53.274" v="1059" actId="1076"/>
          <ac:spMkLst>
            <pc:docMk/>
            <pc:sldMk cId="3533212636" sldId="322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1:15:12.114" v="1431" actId="1076"/>
          <ac:picMkLst>
            <pc:docMk/>
            <pc:sldMk cId="3533212636" sldId="322"/>
            <ac:picMk id="3" creationId="{552D8A69-D7BB-4DA0-A175-21C6E57440EF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1:03:56.497" v="1417" actId="1076"/>
        <pc:sldMkLst>
          <pc:docMk/>
          <pc:sldMk cId="3663594866" sldId="323"/>
        </pc:sldMkLst>
        <pc:spChg chg="mod">
          <ac:chgData name="Miller, Kristin" userId="19ce19e3-2a00-4ec6-b4d2-88964d70d18a" providerId="ADAL" clId="{E85E22BE-6DF3-4103-A83C-4A07C3E5E493}" dt="2024-03-15T19:10:56.417" v="1045" actId="1076"/>
          <ac:spMkLst>
            <pc:docMk/>
            <pc:sldMk cId="3663594866" sldId="323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1:03:56.497" v="1417" actId="1076"/>
          <ac:picMkLst>
            <pc:docMk/>
            <pc:sldMk cId="3663594866" sldId="323"/>
            <ac:picMk id="3" creationId="{EB7B6B6C-EE12-4B1D-A81E-51FB64748F7D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0:32:24.698" v="1234" actId="1076"/>
        <pc:sldMkLst>
          <pc:docMk/>
          <pc:sldMk cId="3366949291" sldId="324"/>
        </pc:sldMkLst>
        <pc:spChg chg="mod">
          <ac:chgData name="Miller, Kristin" userId="19ce19e3-2a00-4ec6-b4d2-88964d70d18a" providerId="ADAL" clId="{E85E22BE-6DF3-4103-A83C-4A07C3E5E493}" dt="2024-03-15T17:32:43.884" v="211" actId="1076"/>
          <ac:spMkLst>
            <pc:docMk/>
            <pc:sldMk cId="3366949291" sldId="324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0:32:24.698" v="1234" actId="1076"/>
          <ac:picMkLst>
            <pc:docMk/>
            <pc:sldMk cId="3366949291" sldId="324"/>
            <ac:picMk id="3" creationId="{F74EBC87-5F1D-4EB2-8B67-2C4DCAFC9768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19:20:55.773" v="1156" actId="1076"/>
        <pc:sldMkLst>
          <pc:docMk/>
          <pc:sldMk cId="3621490295" sldId="326"/>
        </pc:sldMkLst>
        <pc:spChg chg="mod">
          <ac:chgData name="Miller, Kristin" userId="19ce19e3-2a00-4ec6-b4d2-88964d70d18a" providerId="ADAL" clId="{E85E22BE-6DF3-4103-A83C-4A07C3E5E493}" dt="2024-03-15T17:07:17.207" v="84" actId="1076"/>
          <ac:spMkLst>
            <pc:docMk/>
            <pc:sldMk cId="3621490295" sldId="326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19:20:55.773" v="1156" actId="1076"/>
          <ac:picMkLst>
            <pc:docMk/>
            <pc:sldMk cId="3621490295" sldId="326"/>
            <ac:picMk id="3" creationId="{04460837-7DCD-4414-8E2A-1055E14B2786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0:32:11.440" v="1232" actId="1076"/>
        <pc:sldMkLst>
          <pc:docMk/>
          <pc:sldMk cId="31244687" sldId="327"/>
        </pc:sldMkLst>
        <pc:spChg chg="mod">
          <ac:chgData name="Miller, Kristin" userId="19ce19e3-2a00-4ec6-b4d2-88964d70d18a" providerId="ADAL" clId="{E85E22BE-6DF3-4103-A83C-4A07C3E5E493}" dt="2024-03-15T17:32:31.366" v="208" actId="1076"/>
          <ac:spMkLst>
            <pc:docMk/>
            <pc:sldMk cId="31244687" sldId="327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0:32:11.440" v="1232" actId="1076"/>
          <ac:picMkLst>
            <pc:docMk/>
            <pc:sldMk cId="31244687" sldId="327"/>
            <ac:picMk id="3" creationId="{7BBC0570-DE7D-4317-BAB3-7C6CDA7FB0FE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0:46:58.751" v="1317" actId="1076"/>
        <pc:sldMkLst>
          <pc:docMk/>
          <pc:sldMk cId="3003440218" sldId="328"/>
        </pc:sldMkLst>
        <pc:spChg chg="mod">
          <ac:chgData name="Miller, Kristin" userId="19ce19e3-2a00-4ec6-b4d2-88964d70d18a" providerId="ADAL" clId="{E85E22BE-6DF3-4103-A83C-4A07C3E5E493}" dt="2024-03-15T19:03:07.173" v="955" actId="1076"/>
          <ac:spMkLst>
            <pc:docMk/>
            <pc:sldMk cId="3003440218" sldId="328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0:46:58.751" v="1317" actId="1076"/>
          <ac:picMkLst>
            <pc:docMk/>
            <pc:sldMk cId="3003440218" sldId="328"/>
            <ac:picMk id="3" creationId="{45D2549A-7153-4973-BCA5-6D3EE2F1E5C6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0:29:56.980" v="1214" actId="1076"/>
        <pc:sldMkLst>
          <pc:docMk/>
          <pc:sldMk cId="1369016147" sldId="329"/>
        </pc:sldMkLst>
        <pc:spChg chg="mod">
          <ac:chgData name="Miller, Kristin" userId="19ce19e3-2a00-4ec6-b4d2-88964d70d18a" providerId="ADAL" clId="{E85E22BE-6DF3-4103-A83C-4A07C3E5E493}" dt="2024-03-15T17:21:37.334" v="160" actId="1076"/>
          <ac:spMkLst>
            <pc:docMk/>
            <pc:sldMk cId="1369016147" sldId="329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0:29:56.980" v="1214" actId="1076"/>
          <ac:picMkLst>
            <pc:docMk/>
            <pc:sldMk cId="1369016147" sldId="329"/>
            <ac:picMk id="3" creationId="{539BAA6B-BDA7-48AC-A70F-B0D9652B4B30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0:55:38.970" v="1358" actId="1076"/>
        <pc:sldMkLst>
          <pc:docMk/>
          <pc:sldMk cId="1666975950" sldId="330"/>
        </pc:sldMkLst>
        <pc:spChg chg="mod">
          <ac:chgData name="Miller, Kristin" userId="19ce19e3-2a00-4ec6-b4d2-88964d70d18a" providerId="ADAL" clId="{E85E22BE-6DF3-4103-A83C-4A07C3E5E493}" dt="2024-03-15T19:06:11.549" v="992" actId="1076"/>
          <ac:spMkLst>
            <pc:docMk/>
            <pc:sldMk cId="1666975950" sldId="330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0:55:38.970" v="1358" actId="1076"/>
          <ac:picMkLst>
            <pc:docMk/>
            <pc:sldMk cId="1666975950" sldId="330"/>
            <ac:picMk id="3" creationId="{3CDC07D3-881A-45F4-9DD5-3CB46224E588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0:33:40.790" v="1247" actId="1076"/>
        <pc:sldMkLst>
          <pc:docMk/>
          <pc:sldMk cId="1043408333" sldId="331"/>
        </pc:sldMkLst>
        <pc:spChg chg="mod">
          <ac:chgData name="Miller, Kristin" userId="19ce19e3-2a00-4ec6-b4d2-88964d70d18a" providerId="ADAL" clId="{E85E22BE-6DF3-4103-A83C-4A07C3E5E493}" dt="2024-03-15T17:34:56.586" v="233" actId="1076"/>
          <ac:spMkLst>
            <pc:docMk/>
            <pc:sldMk cId="1043408333" sldId="331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0:33:40.790" v="1247" actId="1076"/>
          <ac:picMkLst>
            <pc:docMk/>
            <pc:sldMk cId="1043408333" sldId="331"/>
            <ac:picMk id="3" creationId="{334CC204-4163-4B64-977C-BA1547AC988D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0:51:17.238" v="1338" actId="1076"/>
        <pc:sldMkLst>
          <pc:docMk/>
          <pc:sldMk cId="3643578577" sldId="332"/>
        </pc:sldMkLst>
        <pc:spChg chg="mod">
          <ac:chgData name="Miller, Kristin" userId="19ce19e3-2a00-4ec6-b4d2-88964d70d18a" providerId="ADAL" clId="{E85E22BE-6DF3-4103-A83C-4A07C3E5E493}" dt="2024-03-15T19:04:43.992" v="971" actId="1076"/>
          <ac:spMkLst>
            <pc:docMk/>
            <pc:sldMk cId="3643578577" sldId="332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0:51:17.238" v="1338" actId="1076"/>
          <ac:picMkLst>
            <pc:docMk/>
            <pc:sldMk cId="3643578577" sldId="332"/>
            <ac:picMk id="3" creationId="{FDF0CDBA-1373-42C6-8868-97AF801ECCA0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0:31:04.222" v="1224" actId="1076"/>
        <pc:sldMkLst>
          <pc:docMk/>
          <pc:sldMk cId="4203930447" sldId="333"/>
        </pc:sldMkLst>
        <pc:spChg chg="mod">
          <ac:chgData name="Miller, Kristin" userId="19ce19e3-2a00-4ec6-b4d2-88964d70d18a" providerId="ADAL" clId="{E85E22BE-6DF3-4103-A83C-4A07C3E5E493}" dt="2024-03-15T17:28:49.828" v="188" actId="1076"/>
          <ac:spMkLst>
            <pc:docMk/>
            <pc:sldMk cId="4203930447" sldId="333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0:31:04.222" v="1224" actId="1076"/>
          <ac:picMkLst>
            <pc:docMk/>
            <pc:sldMk cId="4203930447" sldId="333"/>
            <ac:picMk id="3" creationId="{0863CDEA-8153-40EB-A655-71169BCA960E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0:31:43.270" v="1226" actId="1076"/>
        <pc:sldMkLst>
          <pc:docMk/>
          <pc:sldMk cId="2127051829" sldId="334"/>
        </pc:sldMkLst>
        <pc:spChg chg="mod">
          <ac:chgData name="Miller, Kristin" userId="19ce19e3-2a00-4ec6-b4d2-88964d70d18a" providerId="ADAL" clId="{E85E22BE-6DF3-4103-A83C-4A07C3E5E493}" dt="2024-03-15T17:29:00.116" v="190" actId="1076"/>
          <ac:spMkLst>
            <pc:docMk/>
            <pc:sldMk cId="2127051829" sldId="334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0:31:43.270" v="1226" actId="1076"/>
          <ac:picMkLst>
            <pc:docMk/>
            <pc:sldMk cId="2127051829" sldId="334"/>
            <ac:picMk id="3" creationId="{1CA2FFEF-9E8C-4E2A-8899-6C8A983E79E6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0:30:42.667" v="1222" actId="1076"/>
        <pc:sldMkLst>
          <pc:docMk/>
          <pc:sldMk cId="1273782102" sldId="335"/>
        </pc:sldMkLst>
        <pc:spChg chg="mod">
          <ac:chgData name="Miller, Kristin" userId="19ce19e3-2a00-4ec6-b4d2-88964d70d18a" providerId="ADAL" clId="{E85E22BE-6DF3-4103-A83C-4A07C3E5E493}" dt="2024-03-15T17:24:48.514" v="170" actId="1076"/>
          <ac:spMkLst>
            <pc:docMk/>
            <pc:sldMk cId="1273782102" sldId="335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0:30:42.667" v="1222" actId="1076"/>
          <ac:picMkLst>
            <pc:docMk/>
            <pc:sldMk cId="1273782102" sldId="335"/>
            <ac:picMk id="3" creationId="{500EC331-7B67-438C-A658-1EF38E18656D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0:32:50.155" v="1238" actId="1076"/>
        <pc:sldMkLst>
          <pc:docMk/>
          <pc:sldMk cId="1122977560" sldId="336"/>
        </pc:sldMkLst>
        <pc:spChg chg="mod">
          <ac:chgData name="Miller, Kristin" userId="19ce19e3-2a00-4ec6-b4d2-88964d70d18a" providerId="ADAL" clId="{E85E22BE-6DF3-4103-A83C-4A07C3E5E493}" dt="2024-03-15T17:33:03.797" v="215" actId="1076"/>
          <ac:spMkLst>
            <pc:docMk/>
            <pc:sldMk cId="1122977560" sldId="336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0:32:50.155" v="1238" actId="1076"/>
          <ac:picMkLst>
            <pc:docMk/>
            <pc:sldMk cId="1122977560" sldId="336"/>
            <ac:picMk id="3" creationId="{03B40574-2E78-4E9D-A216-49090957B44B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0:27:01.463" v="1189" actId="1076"/>
        <pc:sldMkLst>
          <pc:docMk/>
          <pc:sldMk cId="228757079" sldId="337"/>
        </pc:sldMkLst>
        <pc:spChg chg="mod">
          <ac:chgData name="Miller, Kristin" userId="19ce19e3-2a00-4ec6-b4d2-88964d70d18a" providerId="ADAL" clId="{E85E22BE-6DF3-4103-A83C-4A07C3E5E493}" dt="2024-03-15T18:35:28.501" v="616" actId="1076"/>
          <ac:spMkLst>
            <pc:docMk/>
            <pc:sldMk cId="228757079" sldId="337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0:27:01.463" v="1189" actId="1076"/>
          <ac:picMkLst>
            <pc:docMk/>
            <pc:sldMk cId="228757079" sldId="337"/>
            <ac:picMk id="3" creationId="{4E7528B6-704D-46D8-B073-028CC5DB3507}"/>
          </ac:picMkLst>
        </pc:picChg>
      </pc:sldChg>
      <pc:sldChg chg="modSp mod setBg">
        <pc:chgData name="Miller, Kristin" userId="19ce19e3-2a00-4ec6-b4d2-88964d70d18a" providerId="ADAL" clId="{E85E22BE-6DF3-4103-A83C-4A07C3E5E493}" dt="2024-03-15T21:19:06.879" v="1462" actId="1076"/>
        <pc:sldMkLst>
          <pc:docMk/>
          <pc:sldMk cId="509283266" sldId="338"/>
        </pc:sldMkLst>
        <pc:spChg chg="mod">
          <ac:chgData name="Miller, Kristin" userId="19ce19e3-2a00-4ec6-b4d2-88964d70d18a" providerId="ADAL" clId="{E85E22BE-6DF3-4103-A83C-4A07C3E5E493}" dt="2024-03-15T19:14:19.408" v="1090" actId="1076"/>
          <ac:spMkLst>
            <pc:docMk/>
            <pc:sldMk cId="509283266" sldId="338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1:19:06.879" v="1462" actId="1076"/>
          <ac:picMkLst>
            <pc:docMk/>
            <pc:sldMk cId="509283266" sldId="338"/>
            <ac:picMk id="3" creationId="{D85E5715-7CAC-4061-8C20-AF82DDE09089}"/>
          </ac:picMkLst>
        </pc:picChg>
      </pc:sldChg>
      <pc:sldChg chg="modSp mod setBg">
        <pc:chgData name="Miller, Kristin" userId="19ce19e3-2a00-4ec6-b4d2-88964d70d18a" providerId="ADAL" clId="{E85E22BE-6DF3-4103-A83C-4A07C3E5E493}" dt="2024-03-15T21:19:29.736" v="1464" actId="1076"/>
        <pc:sldMkLst>
          <pc:docMk/>
          <pc:sldMk cId="2503580720" sldId="339"/>
        </pc:sldMkLst>
        <pc:spChg chg="mod">
          <ac:chgData name="Miller, Kristin" userId="19ce19e3-2a00-4ec6-b4d2-88964d70d18a" providerId="ADAL" clId="{E85E22BE-6DF3-4103-A83C-4A07C3E5E493}" dt="2024-03-15T19:14:29.183" v="1092" actId="1076"/>
          <ac:spMkLst>
            <pc:docMk/>
            <pc:sldMk cId="2503580720" sldId="339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1:19:29.736" v="1464" actId="1076"/>
          <ac:picMkLst>
            <pc:docMk/>
            <pc:sldMk cId="2503580720" sldId="339"/>
            <ac:picMk id="3" creationId="{7494EB9B-8C36-4734-9E82-A29CD35315F9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0:54:29.998" v="1352" actId="1076"/>
        <pc:sldMkLst>
          <pc:docMk/>
          <pc:sldMk cId="1229991559" sldId="340"/>
        </pc:sldMkLst>
        <pc:spChg chg="mod">
          <ac:chgData name="Miller, Kristin" userId="19ce19e3-2a00-4ec6-b4d2-88964d70d18a" providerId="ADAL" clId="{E85E22BE-6DF3-4103-A83C-4A07C3E5E493}" dt="2024-03-15T19:05:43.520" v="985" actId="1076"/>
          <ac:spMkLst>
            <pc:docMk/>
            <pc:sldMk cId="1229991559" sldId="340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0:54:29.998" v="1352" actId="1076"/>
          <ac:picMkLst>
            <pc:docMk/>
            <pc:sldMk cId="1229991559" sldId="340"/>
            <ac:picMk id="3" creationId="{1698E4DF-2EC5-4371-8C47-F036706F6DEC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0:32:40.655" v="1236" actId="1076"/>
        <pc:sldMkLst>
          <pc:docMk/>
          <pc:sldMk cId="1899369040" sldId="341"/>
        </pc:sldMkLst>
        <pc:spChg chg="mod">
          <ac:chgData name="Miller, Kristin" userId="19ce19e3-2a00-4ec6-b4d2-88964d70d18a" providerId="ADAL" clId="{E85E22BE-6DF3-4103-A83C-4A07C3E5E493}" dt="2024-03-15T17:32:51.712" v="213" actId="1076"/>
          <ac:spMkLst>
            <pc:docMk/>
            <pc:sldMk cId="1899369040" sldId="341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0:32:40.655" v="1236" actId="1076"/>
          <ac:picMkLst>
            <pc:docMk/>
            <pc:sldMk cId="1899369040" sldId="341"/>
            <ac:picMk id="3" creationId="{880DC664-5784-4CB9-BA9F-695EBF977F45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0:33:18.956" v="1243" actId="1076"/>
        <pc:sldMkLst>
          <pc:docMk/>
          <pc:sldMk cId="1331988615" sldId="342"/>
        </pc:sldMkLst>
        <pc:spChg chg="mod">
          <ac:chgData name="Miller, Kristin" userId="19ce19e3-2a00-4ec6-b4d2-88964d70d18a" providerId="ADAL" clId="{E85E22BE-6DF3-4103-A83C-4A07C3E5E493}" dt="2024-03-15T17:33:30.427" v="219" actId="1076"/>
          <ac:spMkLst>
            <pc:docMk/>
            <pc:sldMk cId="1331988615" sldId="342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0:33:18.956" v="1243" actId="1076"/>
          <ac:picMkLst>
            <pc:docMk/>
            <pc:sldMk cId="1331988615" sldId="342"/>
            <ac:picMk id="3" creationId="{210FBB98-A57A-46AE-B221-CA8D21F2AD82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0:27:10.905" v="1191" actId="1076"/>
        <pc:sldMkLst>
          <pc:docMk/>
          <pc:sldMk cId="1901175472" sldId="343"/>
        </pc:sldMkLst>
        <pc:spChg chg="mod">
          <ac:chgData name="Miller, Kristin" userId="19ce19e3-2a00-4ec6-b4d2-88964d70d18a" providerId="ADAL" clId="{E85E22BE-6DF3-4103-A83C-4A07C3E5E493}" dt="2024-03-15T17:09:18.871" v="94" actId="1076"/>
          <ac:spMkLst>
            <pc:docMk/>
            <pc:sldMk cId="1901175472" sldId="343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0:27:10.905" v="1191" actId="1076"/>
          <ac:picMkLst>
            <pc:docMk/>
            <pc:sldMk cId="1901175472" sldId="343"/>
            <ac:picMk id="3" creationId="{47F6B6AE-B4DB-4CE4-95DE-A6B451AC76E4}"/>
          </ac:picMkLst>
        </pc:picChg>
      </pc:sldChg>
      <pc:sldChg chg="modSp mod setBg">
        <pc:chgData name="Miller, Kristin" userId="19ce19e3-2a00-4ec6-b4d2-88964d70d18a" providerId="ADAL" clId="{E85E22BE-6DF3-4103-A83C-4A07C3E5E493}" dt="2024-03-15T21:19:40.041" v="1466" actId="1076"/>
        <pc:sldMkLst>
          <pc:docMk/>
          <pc:sldMk cId="122599645" sldId="344"/>
        </pc:sldMkLst>
        <pc:spChg chg="mod">
          <ac:chgData name="Miller, Kristin" userId="19ce19e3-2a00-4ec6-b4d2-88964d70d18a" providerId="ADAL" clId="{E85E22BE-6DF3-4103-A83C-4A07C3E5E493}" dt="2024-03-15T19:14:37.455" v="1094" actId="1076"/>
          <ac:spMkLst>
            <pc:docMk/>
            <pc:sldMk cId="122599645" sldId="344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1:19:40.041" v="1466" actId="1076"/>
          <ac:picMkLst>
            <pc:docMk/>
            <pc:sldMk cId="122599645" sldId="344"/>
            <ac:picMk id="3" creationId="{61016537-76AC-41E7-8872-DC97A86063A3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0:23:47.970" v="1160" actId="1076"/>
        <pc:sldMkLst>
          <pc:docMk/>
          <pc:sldMk cId="1825229621" sldId="345"/>
        </pc:sldMkLst>
        <pc:spChg chg="mod">
          <ac:chgData name="Miller, Kristin" userId="19ce19e3-2a00-4ec6-b4d2-88964d70d18a" providerId="ADAL" clId="{E85E22BE-6DF3-4103-A83C-4A07C3E5E493}" dt="2024-03-15T18:33:19.382" v="589" actId="1076"/>
          <ac:spMkLst>
            <pc:docMk/>
            <pc:sldMk cId="1825229621" sldId="345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0:23:47.970" v="1160" actId="1076"/>
          <ac:picMkLst>
            <pc:docMk/>
            <pc:sldMk cId="1825229621" sldId="345"/>
            <ac:picMk id="3" creationId="{AD3669D2-42DE-44A7-840D-297DA40A084E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0:40:43.047" v="1270" actId="1076"/>
        <pc:sldMkLst>
          <pc:docMk/>
          <pc:sldMk cId="4045130220" sldId="346"/>
        </pc:sldMkLst>
        <pc:spChg chg="mod">
          <ac:chgData name="Miller, Kristin" userId="19ce19e3-2a00-4ec6-b4d2-88964d70d18a" providerId="ADAL" clId="{E85E22BE-6DF3-4103-A83C-4A07C3E5E493}" dt="2024-03-15T18:01:54.313" v="348" actId="207"/>
          <ac:spMkLst>
            <pc:docMk/>
            <pc:sldMk cId="4045130220" sldId="346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0:40:43.047" v="1270" actId="1076"/>
          <ac:picMkLst>
            <pc:docMk/>
            <pc:sldMk cId="4045130220" sldId="346"/>
            <ac:picMk id="3" creationId="{EF68B474-B8A7-4046-B1BC-AE006A216FC0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0:33:02.513" v="1240" actId="1076"/>
        <pc:sldMkLst>
          <pc:docMk/>
          <pc:sldMk cId="701617152" sldId="347"/>
        </pc:sldMkLst>
        <pc:spChg chg="mod">
          <ac:chgData name="Miller, Kristin" userId="19ce19e3-2a00-4ec6-b4d2-88964d70d18a" providerId="ADAL" clId="{E85E22BE-6DF3-4103-A83C-4A07C3E5E493}" dt="2024-03-15T17:33:12.083" v="217" actId="1076"/>
          <ac:spMkLst>
            <pc:docMk/>
            <pc:sldMk cId="701617152" sldId="347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0:33:02.513" v="1240" actId="1076"/>
          <ac:picMkLst>
            <pc:docMk/>
            <pc:sldMk cId="701617152" sldId="347"/>
            <ac:picMk id="4" creationId="{8C875AC6-4EAF-480C-A884-3408A12377C8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0:24:00.463" v="1162" actId="1076"/>
        <pc:sldMkLst>
          <pc:docMk/>
          <pc:sldMk cId="1967623234" sldId="348"/>
        </pc:sldMkLst>
        <pc:spChg chg="mod">
          <ac:chgData name="Miller, Kristin" userId="19ce19e3-2a00-4ec6-b4d2-88964d70d18a" providerId="ADAL" clId="{E85E22BE-6DF3-4103-A83C-4A07C3E5E493}" dt="2024-03-15T18:33:27.789" v="591" actId="1076"/>
          <ac:spMkLst>
            <pc:docMk/>
            <pc:sldMk cId="1967623234" sldId="348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0:24:00.463" v="1162" actId="1076"/>
          <ac:picMkLst>
            <pc:docMk/>
            <pc:sldMk cId="1967623234" sldId="348"/>
            <ac:picMk id="3" creationId="{539C54C5-F4FC-4FC6-97A8-2BF844F930F9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0:25:52.031" v="1176" actId="1076"/>
        <pc:sldMkLst>
          <pc:docMk/>
          <pc:sldMk cId="729574322" sldId="349"/>
        </pc:sldMkLst>
        <pc:spChg chg="mod">
          <ac:chgData name="Miller, Kristin" userId="19ce19e3-2a00-4ec6-b4d2-88964d70d18a" providerId="ADAL" clId="{E85E22BE-6DF3-4103-A83C-4A07C3E5E493}" dt="2024-03-15T18:34:37.222" v="604" actId="1076"/>
          <ac:spMkLst>
            <pc:docMk/>
            <pc:sldMk cId="729574322" sldId="349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0:25:52.031" v="1176" actId="1076"/>
          <ac:picMkLst>
            <pc:docMk/>
            <pc:sldMk cId="729574322" sldId="349"/>
            <ac:picMk id="3" creationId="{AF0B194A-C1BF-438A-A321-5AB0C55C190D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0:40:31.027" v="1268" actId="1076"/>
        <pc:sldMkLst>
          <pc:docMk/>
          <pc:sldMk cId="657644875" sldId="350"/>
        </pc:sldMkLst>
        <pc:spChg chg="mod">
          <ac:chgData name="Miller, Kristin" userId="19ce19e3-2a00-4ec6-b4d2-88964d70d18a" providerId="ADAL" clId="{E85E22BE-6DF3-4103-A83C-4A07C3E5E493}" dt="2024-03-15T18:01:39.878" v="346" actId="1076"/>
          <ac:spMkLst>
            <pc:docMk/>
            <pc:sldMk cId="657644875" sldId="350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0:40:31.027" v="1268" actId="1076"/>
          <ac:picMkLst>
            <pc:docMk/>
            <pc:sldMk cId="657644875" sldId="350"/>
            <ac:picMk id="3" creationId="{A6BD7762-F7DA-4D1B-A25B-8815F6FB5633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0:26:01.452" v="1178" actId="1076"/>
        <pc:sldMkLst>
          <pc:docMk/>
          <pc:sldMk cId="2947730793" sldId="352"/>
        </pc:sldMkLst>
        <pc:spChg chg="mod">
          <ac:chgData name="Miller, Kristin" userId="19ce19e3-2a00-4ec6-b4d2-88964d70d18a" providerId="ADAL" clId="{E85E22BE-6DF3-4103-A83C-4A07C3E5E493}" dt="2024-03-15T18:34:44.637" v="606" actId="1076"/>
          <ac:spMkLst>
            <pc:docMk/>
            <pc:sldMk cId="2947730793" sldId="352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0:26:01.452" v="1178" actId="1076"/>
          <ac:picMkLst>
            <pc:docMk/>
            <pc:sldMk cId="2947730793" sldId="352"/>
            <ac:picMk id="3" creationId="{BDAA2937-8869-465A-8765-B708BA0FBB95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0:33:31.683" v="1245" actId="1076"/>
        <pc:sldMkLst>
          <pc:docMk/>
          <pc:sldMk cId="4215187901" sldId="353"/>
        </pc:sldMkLst>
        <pc:spChg chg="mod">
          <ac:chgData name="Miller, Kristin" userId="19ce19e3-2a00-4ec6-b4d2-88964d70d18a" providerId="ADAL" clId="{E85E22BE-6DF3-4103-A83C-4A07C3E5E493}" dt="2024-03-15T17:33:50.738" v="221" actId="1076"/>
          <ac:spMkLst>
            <pc:docMk/>
            <pc:sldMk cId="4215187901" sldId="353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0:33:31.683" v="1245" actId="1076"/>
          <ac:picMkLst>
            <pc:docMk/>
            <pc:sldMk cId="4215187901" sldId="353"/>
            <ac:picMk id="3" creationId="{17CE1885-153E-4C26-90D8-A58414910238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0:43:16.706" v="1292" actId="1076"/>
        <pc:sldMkLst>
          <pc:docMk/>
          <pc:sldMk cId="372738327" sldId="354"/>
        </pc:sldMkLst>
        <pc:spChg chg="mod">
          <ac:chgData name="Miller, Kristin" userId="19ce19e3-2a00-4ec6-b4d2-88964d70d18a" providerId="ADAL" clId="{E85E22BE-6DF3-4103-A83C-4A07C3E5E493}" dt="2024-03-15T18:14:44.636" v="428" actId="1076"/>
          <ac:spMkLst>
            <pc:docMk/>
            <pc:sldMk cId="372738327" sldId="354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0:43:16.706" v="1292" actId="1076"/>
          <ac:picMkLst>
            <pc:docMk/>
            <pc:sldMk cId="372738327" sldId="354"/>
            <ac:picMk id="3" creationId="{BD416BC4-4E99-42F8-A213-76A36FAAFC18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0:36:54.797" v="1266" actId="1076"/>
        <pc:sldMkLst>
          <pc:docMk/>
          <pc:sldMk cId="1834452213" sldId="355"/>
        </pc:sldMkLst>
        <pc:spChg chg="mod">
          <ac:chgData name="Miller, Kristin" userId="19ce19e3-2a00-4ec6-b4d2-88964d70d18a" providerId="ADAL" clId="{E85E22BE-6DF3-4103-A83C-4A07C3E5E493}" dt="2024-03-15T19:14:45.929" v="1096" actId="1076"/>
          <ac:spMkLst>
            <pc:docMk/>
            <pc:sldMk cId="1834452213" sldId="355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0:36:54.797" v="1266" actId="1076"/>
          <ac:picMkLst>
            <pc:docMk/>
            <pc:sldMk cId="1834452213" sldId="355"/>
            <ac:picMk id="3" creationId="{B7CED321-9AB8-42D0-A3CB-97FED0757053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0:43:31.338" v="1294" actId="1076"/>
        <pc:sldMkLst>
          <pc:docMk/>
          <pc:sldMk cId="1698302469" sldId="356"/>
        </pc:sldMkLst>
        <pc:spChg chg="mod">
          <ac:chgData name="Miller, Kristin" userId="19ce19e3-2a00-4ec6-b4d2-88964d70d18a" providerId="ADAL" clId="{E85E22BE-6DF3-4103-A83C-4A07C3E5E493}" dt="2024-03-15T18:14:51.947" v="430" actId="1076"/>
          <ac:spMkLst>
            <pc:docMk/>
            <pc:sldMk cId="1698302469" sldId="356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0:43:31.338" v="1294" actId="1076"/>
          <ac:picMkLst>
            <pc:docMk/>
            <pc:sldMk cId="1698302469" sldId="356"/>
            <ac:picMk id="3" creationId="{FA309BE3-BBCF-4608-9E1F-DCCC6023AADD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0:26:14.086" v="1180" actId="1076"/>
        <pc:sldMkLst>
          <pc:docMk/>
          <pc:sldMk cId="3415289806" sldId="357"/>
        </pc:sldMkLst>
        <pc:spChg chg="mod">
          <ac:chgData name="Miller, Kristin" userId="19ce19e3-2a00-4ec6-b4d2-88964d70d18a" providerId="ADAL" clId="{E85E22BE-6DF3-4103-A83C-4A07C3E5E493}" dt="2024-03-15T18:34:53.585" v="608" actId="1076"/>
          <ac:spMkLst>
            <pc:docMk/>
            <pc:sldMk cId="3415289806" sldId="357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0:26:14.086" v="1180" actId="1076"/>
          <ac:picMkLst>
            <pc:docMk/>
            <pc:sldMk cId="3415289806" sldId="357"/>
            <ac:picMk id="3" creationId="{AEDE0712-ABD2-4B3F-BAE6-D691AF918EE2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0:45:33.180" v="1307" actId="1076"/>
        <pc:sldMkLst>
          <pc:docMk/>
          <pc:sldMk cId="3141260371" sldId="358"/>
        </pc:sldMkLst>
        <pc:spChg chg="mod">
          <ac:chgData name="Miller, Kristin" userId="19ce19e3-2a00-4ec6-b4d2-88964d70d18a" providerId="ADAL" clId="{E85E22BE-6DF3-4103-A83C-4A07C3E5E493}" dt="2024-03-15T19:02:04.326" v="945" actId="1076"/>
          <ac:spMkLst>
            <pc:docMk/>
            <pc:sldMk cId="3141260371" sldId="358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0:45:33.180" v="1307" actId="1076"/>
          <ac:picMkLst>
            <pc:docMk/>
            <pc:sldMk cId="3141260371" sldId="358"/>
            <ac:picMk id="3" creationId="{576A20F8-46B2-4285-918B-DEE8C751D434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0:46:02.696" v="1309" actId="1076"/>
        <pc:sldMkLst>
          <pc:docMk/>
          <pc:sldMk cId="1749538963" sldId="359"/>
        </pc:sldMkLst>
        <pc:spChg chg="mod">
          <ac:chgData name="Miller, Kristin" userId="19ce19e3-2a00-4ec6-b4d2-88964d70d18a" providerId="ADAL" clId="{E85E22BE-6DF3-4103-A83C-4A07C3E5E493}" dt="2024-03-15T19:02:11.207" v="947" actId="1076"/>
          <ac:spMkLst>
            <pc:docMk/>
            <pc:sldMk cId="1749538963" sldId="359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0:46:02.696" v="1309" actId="1076"/>
          <ac:picMkLst>
            <pc:docMk/>
            <pc:sldMk cId="1749538963" sldId="359"/>
            <ac:picMk id="3" creationId="{5AB7F1CD-259B-4E3A-8469-9076ED7CF3AD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0:46:15.757" v="1311" actId="1076"/>
        <pc:sldMkLst>
          <pc:docMk/>
          <pc:sldMk cId="3571407649" sldId="360"/>
        </pc:sldMkLst>
        <pc:spChg chg="mod">
          <ac:chgData name="Miller, Kristin" userId="19ce19e3-2a00-4ec6-b4d2-88964d70d18a" providerId="ADAL" clId="{E85E22BE-6DF3-4103-A83C-4A07C3E5E493}" dt="2024-03-15T19:02:20.454" v="949" actId="1076"/>
          <ac:spMkLst>
            <pc:docMk/>
            <pc:sldMk cId="3571407649" sldId="360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0:46:15.757" v="1311" actId="1076"/>
          <ac:picMkLst>
            <pc:docMk/>
            <pc:sldMk cId="3571407649" sldId="360"/>
            <ac:picMk id="3" creationId="{D7D8C170-66C5-4BB4-9ED5-60A32C51395C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0:28:02.250" v="1199" actId="1076"/>
        <pc:sldMkLst>
          <pc:docMk/>
          <pc:sldMk cId="504338662" sldId="361"/>
        </pc:sldMkLst>
        <pc:spChg chg="mod">
          <ac:chgData name="Miller, Kristin" userId="19ce19e3-2a00-4ec6-b4d2-88964d70d18a" providerId="ADAL" clId="{E85E22BE-6DF3-4103-A83C-4A07C3E5E493}" dt="2024-03-15T17:15:21.848" v="123" actId="1076"/>
          <ac:spMkLst>
            <pc:docMk/>
            <pc:sldMk cId="504338662" sldId="361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0:28:02.250" v="1199" actId="1076"/>
          <ac:picMkLst>
            <pc:docMk/>
            <pc:sldMk cId="504338662" sldId="361"/>
            <ac:picMk id="3" creationId="{27BF9A50-057E-415F-838F-D694CB554A53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0:46:47.715" v="1315" actId="1076"/>
        <pc:sldMkLst>
          <pc:docMk/>
          <pc:sldMk cId="3868701962" sldId="362"/>
        </pc:sldMkLst>
        <pc:spChg chg="mod">
          <ac:chgData name="Miller, Kristin" userId="19ce19e3-2a00-4ec6-b4d2-88964d70d18a" providerId="ADAL" clId="{E85E22BE-6DF3-4103-A83C-4A07C3E5E493}" dt="2024-03-15T19:02:30.940" v="951" actId="1076"/>
          <ac:spMkLst>
            <pc:docMk/>
            <pc:sldMk cId="3868701962" sldId="362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0:46:47.715" v="1315" actId="1076"/>
          <ac:picMkLst>
            <pc:docMk/>
            <pc:sldMk cId="3868701962" sldId="362"/>
            <ac:picMk id="3" creationId="{892005CA-48FC-43D8-A918-EE0FDBF79819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0:47:41.084" v="1321" actId="1076"/>
        <pc:sldMkLst>
          <pc:docMk/>
          <pc:sldMk cId="1334218595" sldId="363"/>
        </pc:sldMkLst>
        <pc:spChg chg="mod">
          <ac:chgData name="Miller, Kristin" userId="19ce19e3-2a00-4ec6-b4d2-88964d70d18a" providerId="ADAL" clId="{E85E22BE-6DF3-4103-A83C-4A07C3E5E493}" dt="2024-03-15T20:47:41.084" v="1321" actId="1076"/>
          <ac:spMkLst>
            <pc:docMk/>
            <pc:sldMk cId="1334218595" sldId="363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0:47:27.747" v="1319" actId="1076"/>
          <ac:picMkLst>
            <pc:docMk/>
            <pc:sldMk cId="1334218595" sldId="363"/>
            <ac:picMk id="3" creationId="{89A56D16-CBCA-4E24-9373-1204AA6EFFEA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0:48:01.706" v="1323" actId="1076"/>
        <pc:sldMkLst>
          <pc:docMk/>
          <pc:sldMk cId="454186856" sldId="364"/>
        </pc:sldMkLst>
        <pc:spChg chg="mod">
          <ac:chgData name="Miller, Kristin" userId="19ce19e3-2a00-4ec6-b4d2-88964d70d18a" providerId="ADAL" clId="{E85E22BE-6DF3-4103-A83C-4A07C3E5E493}" dt="2024-03-15T19:03:49.788" v="959" actId="1076"/>
          <ac:spMkLst>
            <pc:docMk/>
            <pc:sldMk cId="454186856" sldId="364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0:48:01.706" v="1323" actId="1076"/>
          <ac:picMkLst>
            <pc:docMk/>
            <pc:sldMk cId="454186856" sldId="364"/>
            <ac:picMk id="3" creationId="{6D9034BA-6EC3-458F-B854-3D23202C3568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0:48:59.861" v="1327" actId="1076"/>
        <pc:sldMkLst>
          <pc:docMk/>
          <pc:sldMk cId="2297276980" sldId="365"/>
        </pc:sldMkLst>
        <pc:spChg chg="mod">
          <ac:chgData name="Miller, Kristin" userId="19ce19e3-2a00-4ec6-b4d2-88964d70d18a" providerId="ADAL" clId="{E85E22BE-6DF3-4103-A83C-4A07C3E5E493}" dt="2024-03-15T19:04:08.161" v="963" actId="1076"/>
          <ac:spMkLst>
            <pc:docMk/>
            <pc:sldMk cId="2297276980" sldId="365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0:48:59.861" v="1327" actId="1076"/>
          <ac:picMkLst>
            <pc:docMk/>
            <pc:sldMk cId="2297276980" sldId="365"/>
            <ac:picMk id="3" creationId="{71912F04-5558-4A66-BED6-AE506FE97BBE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0:41:25.057" v="1276" actId="1076"/>
        <pc:sldMkLst>
          <pc:docMk/>
          <pc:sldMk cId="3634157168" sldId="366"/>
        </pc:sldMkLst>
        <pc:spChg chg="mod">
          <ac:chgData name="Miller, Kristin" userId="19ce19e3-2a00-4ec6-b4d2-88964d70d18a" providerId="ADAL" clId="{E85E22BE-6DF3-4103-A83C-4A07C3E5E493}" dt="2024-03-15T18:05:09.840" v="369" actId="1076"/>
          <ac:spMkLst>
            <pc:docMk/>
            <pc:sldMk cId="3634157168" sldId="366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0:41:25.057" v="1276" actId="1076"/>
          <ac:picMkLst>
            <pc:docMk/>
            <pc:sldMk cId="3634157168" sldId="366"/>
            <ac:picMk id="3" creationId="{7C6743B8-2ED3-4F42-96F1-9CA74F9D7D81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0:49:30.723" v="1329" actId="1076"/>
        <pc:sldMkLst>
          <pc:docMk/>
          <pc:sldMk cId="682260065" sldId="367"/>
        </pc:sldMkLst>
        <pc:spChg chg="mod">
          <ac:chgData name="Miller, Kristin" userId="19ce19e3-2a00-4ec6-b4d2-88964d70d18a" providerId="ADAL" clId="{E85E22BE-6DF3-4103-A83C-4A07C3E5E493}" dt="2024-03-15T19:04:15.994" v="965" actId="1076"/>
          <ac:spMkLst>
            <pc:docMk/>
            <pc:sldMk cId="682260065" sldId="367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0:49:30.723" v="1329" actId="1076"/>
          <ac:picMkLst>
            <pc:docMk/>
            <pc:sldMk cId="682260065" sldId="367"/>
            <ac:picMk id="3" creationId="{F410C4BA-1997-4E24-A066-0EAA6E0E7F95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0:52:05.102" v="1342" actId="1076"/>
        <pc:sldMkLst>
          <pc:docMk/>
          <pc:sldMk cId="3075212358" sldId="368"/>
        </pc:sldMkLst>
        <pc:spChg chg="mod">
          <ac:chgData name="Miller, Kristin" userId="19ce19e3-2a00-4ec6-b4d2-88964d70d18a" providerId="ADAL" clId="{E85E22BE-6DF3-4103-A83C-4A07C3E5E493}" dt="2024-03-15T19:05:06.869" v="975" actId="1076"/>
          <ac:spMkLst>
            <pc:docMk/>
            <pc:sldMk cId="3075212358" sldId="368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0:52:05.102" v="1342" actId="1076"/>
          <ac:picMkLst>
            <pc:docMk/>
            <pc:sldMk cId="3075212358" sldId="368"/>
            <ac:picMk id="3" creationId="{E4667103-30A9-4934-AA9D-213D50640070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0:53:25.372" v="1348" actId="1076"/>
        <pc:sldMkLst>
          <pc:docMk/>
          <pc:sldMk cId="4185519144" sldId="369"/>
        </pc:sldMkLst>
        <pc:spChg chg="mod">
          <ac:chgData name="Miller, Kristin" userId="19ce19e3-2a00-4ec6-b4d2-88964d70d18a" providerId="ADAL" clId="{E85E22BE-6DF3-4103-A83C-4A07C3E5E493}" dt="2024-03-15T19:05:15.180" v="977" actId="1076"/>
          <ac:spMkLst>
            <pc:docMk/>
            <pc:sldMk cId="4185519144" sldId="369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0:53:25.372" v="1348" actId="1076"/>
          <ac:picMkLst>
            <pc:docMk/>
            <pc:sldMk cId="4185519144" sldId="369"/>
            <ac:picMk id="3" creationId="{29E0E98A-EFAD-4DC2-9CF7-D7BAF17CC814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0:53:05.219" v="1346" actId="1076"/>
        <pc:sldMkLst>
          <pc:docMk/>
          <pc:sldMk cId="369773331" sldId="370"/>
        </pc:sldMkLst>
        <pc:spChg chg="mod">
          <ac:chgData name="Miller, Kristin" userId="19ce19e3-2a00-4ec6-b4d2-88964d70d18a" providerId="ADAL" clId="{E85E22BE-6DF3-4103-A83C-4A07C3E5E493}" dt="2024-03-15T19:05:22.199" v="979" actId="1076"/>
          <ac:spMkLst>
            <pc:docMk/>
            <pc:sldMk cId="369773331" sldId="370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0:53:05.219" v="1346" actId="1076"/>
          <ac:picMkLst>
            <pc:docMk/>
            <pc:sldMk cId="369773331" sldId="370"/>
            <ac:picMk id="3" creationId="{09203217-CE15-44C8-8CBC-1E62D62917D7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0:52:32.052" v="1344" actId="1076"/>
        <pc:sldMkLst>
          <pc:docMk/>
          <pc:sldMk cId="3876419281" sldId="371"/>
        </pc:sldMkLst>
        <pc:spChg chg="mod">
          <ac:chgData name="Miller, Kristin" userId="19ce19e3-2a00-4ec6-b4d2-88964d70d18a" providerId="ADAL" clId="{E85E22BE-6DF3-4103-A83C-4A07C3E5E493}" dt="2024-03-15T19:05:28.364" v="981" actId="1076"/>
          <ac:spMkLst>
            <pc:docMk/>
            <pc:sldMk cId="3876419281" sldId="371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0:52:32.052" v="1344" actId="1076"/>
          <ac:picMkLst>
            <pc:docMk/>
            <pc:sldMk cId="3876419281" sldId="371"/>
            <ac:picMk id="3" creationId="{488F0BAC-814C-44EC-A8C0-B00E6E07E8D2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0:41:08.510" v="1274" actId="1076"/>
        <pc:sldMkLst>
          <pc:docMk/>
          <pc:sldMk cId="3203637695" sldId="372"/>
        </pc:sldMkLst>
        <pc:spChg chg="mod">
          <ac:chgData name="Miller, Kristin" userId="19ce19e3-2a00-4ec6-b4d2-88964d70d18a" providerId="ADAL" clId="{E85E22BE-6DF3-4103-A83C-4A07C3E5E493}" dt="2024-03-15T18:05:00.461" v="367" actId="1076"/>
          <ac:spMkLst>
            <pc:docMk/>
            <pc:sldMk cId="3203637695" sldId="372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0:41:08.510" v="1274" actId="1076"/>
          <ac:picMkLst>
            <pc:docMk/>
            <pc:sldMk cId="3203637695" sldId="372"/>
            <ac:picMk id="3" creationId="{BEE3D0AA-A2EE-47A9-A6E2-CCAA23DCC77A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0:54:51.589" v="1354" actId="1076"/>
        <pc:sldMkLst>
          <pc:docMk/>
          <pc:sldMk cId="1906638647" sldId="373"/>
        </pc:sldMkLst>
        <pc:spChg chg="mod">
          <ac:chgData name="Miller, Kristin" userId="19ce19e3-2a00-4ec6-b4d2-88964d70d18a" providerId="ADAL" clId="{E85E22BE-6DF3-4103-A83C-4A07C3E5E493}" dt="2024-03-15T19:05:55.056" v="988" actId="1076"/>
          <ac:spMkLst>
            <pc:docMk/>
            <pc:sldMk cId="1906638647" sldId="373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0:54:51.589" v="1354" actId="1076"/>
          <ac:picMkLst>
            <pc:docMk/>
            <pc:sldMk cId="1906638647" sldId="373"/>
            <ac:picMk id="3" creationId="{8E609915-E4C3-4B9D-B2F9-79C48E0EF0C4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0:57:34.118" v="1368" actId="1076"/>
        <pc:sldMkLst>
          <pc:docMk/>
          <pc:sldMk cId="1935648326" sldId="374"/>
        </pc:sldMkLst>
        <pc:spChg chg="mod">
          <ac:chgData name="Miller, Kristin" userId="19ce19e3-2a00-4ec6-b4d2-88964d70d18a" providerId="ADAL" clId="{E85E22BE-6DF3-4103-A83C-4A07C3E5E493}" dt="2024-03-15T19:07:22.583" v="1002" actId="1076"/>
          <ac:spMkLst>
            <pc:docMk/>
            <pc:sldMk cId="1935648326" sldId="374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0:57:34.118" v="1368" actId="1076"/>
          <ac:picMkLst>
            <pc:docMk/>
            <pc:sldMk cId="1935648326" sldId="374"/>
            <ac:picMk id="3" creationId="{05533CE4-CBF4-4B20-A2B3-DB0DA370E145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0:57:46.898" v="1370" actId="1076"/>
        <pc:sldMkLst>
          <pc:docMk/>
          <pc:sldMk cId="2029983402" sldId="375"/>
        </pc:sldMkLst>
        <pc:spChg chg="mod">
          <ac:chgData name="Miller, Kristin" userId="19ce19e3-2a00-4ec6-b4d2-88964d70d18a" providerId="ADAL" clId="{E85E22BE-6DF3-4103-A83C-4A07C3E5E493}" dt="2024-03-15T19:07:31.538" v="1004" actId="1076"/>
          <ac:spMkLst>
            <pc:docMk/>
            <pc:sldMk cId="2029983402" sldId="375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0:57:46.898" v="1370" actId="1076"/>
          <ac:picMkLst>
            <pc:docMk/>
            <pc:sldMk cId="2029983402" sldId="375"/>
            <ac:picMk id="3" creationId="{CC2DE4EA-A0DE-4FEF-BE4F-F928590EA5D9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0:58:06.047" v="1372" actId="1076"/>
        <pc:sldMkLst>
          <pc:docMk/>
          <pc:sldMk cId="623785195" sldId="376"/>
        </pc:sldMkLst>
        <pc:spChg chg="mod">
          <ac:chgData name="Miller, Kristin" userId="19ce19e3-2a00-4ec6-b4d2-88964d70d18a" providerId="ADAL" clId="{E85E22BE-6DF3-4103-A83C-4A07C3E5E493}" dt="2024-03-15T19:07:47.424" v="1007" actId="1076"/>
          <ac:spMkLst>
            <pc:docMk/>
            <pc:sldMk cId="623785195" sldId="376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0:58:06.047" v="1372" actId="1076"/>
          <ac:picMkLst>
            <pc:docMk/>
            <pc:sldMk cId="623785195" sldId="376"/>
            <ac:picMk id="3" creationId="{450E4117-97B4-4CB9-BE6E-E818D3BD1AF9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0:58:19.943" v="1374" actId="1076"/>
        <pc:sldMkLst>
          <pc:docMk/>
          <pc:sldMk cId="2160681587" sldId="377"/>
        </pc:sldMkLst>
        <pc:spChg chg="mod">
          <ac:chgData name="Miller, Kristin" userId="19ce19e3-2a00-4ec6-b4d2-88964d70d18a" providerId="ADAL" clId="{E85E22BE-6DF3-4103-A83C-4A07C3E5E493}" dt="2024-03-15T19:07:56.326" v="1009" actId="1076"/>
          <ac:spMkLst>
            <pc:docMk/>
            <pc:sldMk cId="2160681587" sldId="377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0:58:19.943" v="1374" actId="1076"/>
          <ac:picMkLst>
            <pc:docMk/>
            <pc:sldMk cId="2160681587" sldId="377"/>
            <ac:picMk id="3" creationId="{31992414-F36D-4AA9-A484-1C87C43A1665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0:43:07.194" v="1290" actId="1076"/>
        <pc:sldMkLst>
          <pc:docMk/>
          <pc:sldMk cId="97983265" sldId="378"/>
        </pc:sldMkLst>
        <pc:spChg chg="mod">
          <ac:chgData name="Miller, Kristin" userId="19ce19e3-2a00-4ec6-b4d2-88964d70d18a" providerId="ADAL" clId="{E85E22BE-6DF3-4103-A83C-4A07C3E5E493}" dt="2024-03-15T18:14:07.493" v="422" actId="1076"/>
          <ac:spMkLst>
            <pc:docMk/>
            <pc:sldMk cId="97983265" sldId="378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0:43:07.194" v="1290" actId="1076"/>
          <ac:picMkLst>
            <pc:docMk/>
            <pc:sldMk cId="97983265" sldId="378"/>
            <ac:picMk id="3" creationId="{B746EB89-6C97-443B-8661-8549D12E3670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0:55:26.550" v="1356" actId="1076"/>
        <pc:sldMkLst>
          <pc:docMk/>
          <pc:sldMk cId="3930000267" sldId="379"/>
        </pc:sldMkLst>
        <pc:spChg chg="mod">
          <ac:chgData name="Miller, Kristin" userId="19ce19e3-2a00-4ec6-b4d2-88964d70d18a" providerId="ADAL" clId="{E85E22BE-6DF3-4103-A83C-4A07C3E5E493}" dt="2024-03-15T19:06:02.852" v="990" actId="1076"/>
          <ac:spMkLst>
            <pc:docMk/>
            <pc:sldMk cId="3930000267" sldId="379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0:55:26.550" v="1356" actId="1076"/>
          <ac:picMkLst>
            <pc:docMk/>
            <pc:sldMk cId="3930000267" sldId="379"/>
            <ac:picMk id="4" creationId="{0EFBADAE-B27A-4FEA-B026-91F0CF5A75CB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0:55:50.281" v="1360" actId="1076"/>
        <pc:sldMkLst>
          <pc:docMk/>
          <pc:sldMk cId="3580583888" sldId="380"/>
        </pc:sldMkLst>
        <pc:spChg chg="mod">
          <ac:chgData name="Miller, Kristin" userId="19ce19e3-2a00-4ec6-b4d2-88964d70d18a" providerId="ADAL" clId="{E85E22BE-6DF3-4103-A83C-4A07C3E5E493}" dt="2024-03-15T19:06:19.894" v="994" actId="1076"/>
          <ac:spMkLst>
            <pc:docMk/>
            <pc:sldMk cId="3580583888" sldId="380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0:55:50.281" v="1360" actId="1076"/>
          <ac:picMkLst>
            <pc:docMk/>
            <pc:sldMk cId="3580583888" sldId="380"/>
            <ac:picMk id="3" creationId="{5A2FB7E2-D0FA-4D3D-A4CF-CBCE285476C6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0:31:54.136" v="1228" actId="1076"/>
        <pc:sldMkLst>
          <pc:docMk/>
          <pc:sldMk cId="4222535846" sldId="381"/>
        </pc:sldMkLst>
        <pc:spChg chg="mod">
          <ac:chgData name="Miller, Kristin" userId="19ce19e3-2a00-4ec6-b4d2-88964d70d18a" providerId="ADAL" clId="{E85E22BE-6DF3-4103-A83C-4A07C3E5E493}" dt="2024-03-15T17:29:07.326" v="192" actId="1076"/>
          <ac:spMkLst>
            <pc:docMk/>
            <pc:sldMk cId="4222535846" sldId="381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0:31:54.136" v="1228" actId="1076"/>
          <ac:picMkLst>
            <pc:docMk/>
            <pc:sldMk cId="4222535846" sldId="381"/>
            <ac:picMk id="3" creationId="{AFEF9B59-9393-41ED-9C75-F08F37CB096F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0:56:14.853" v="1362" actId="1076"/>
        <pc:sldMkLst>
          <pc:docMk/>
          <pc:sldMk cId="2859908403" sldId="382"/>
        </pc:sldMkLst>
        <pc:spChg chg="mod">
          <ac:chgData name="Miller, Kristin" userId="19ce19e3-2a00-4ec6-b4d2-88964d70d18a" providerId="ADAL" clId="{E85E22BE-6DF3-4103-A83C-4A07C3E5E493}" dt="2024-03-15T19:06:30.697" v="996" actId="1076"/>
          <ac:spMkLst>
            <pc:docMk/>
            <pc:sldMk cId="2859908403" sldId="382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0:56:14.853" v="1362" actId="1076"/>
          <ac:picMkLst>
            <pc:docMk/>
            <pc:sldMk cId="2859908403" sldId="382"/>
            <ac:picMk id="3" creationId="{4BF1BDFF-D672-4F79-8B02-AF3118EC7996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0:42:54.426" v="1288" actId="1076"/>
        <pc:sldMkLst>
          <pc:docMk/>
          <pc:sldMk cId="3251331546" sldId="383"/>
        </pc:sldMkLst>
        <pc:spChg chg="mod">
          <ac:chgData name="Miller, Kristin" userId="19ce19e3-2a00-4ec6-b4d2-88964d70d18a" providerId="ADAL" clId="{E85E22BE-6DF3-4103-A83C-4A07C3E5E493}" dt="2024-03-15T18:14:00.600" v="420" actId="1076"/>
          <ac:spMkLst>
            <pc:docMk/>
            <pc:sldMk cId="3251331546" sldId="383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0:42:54.426" v="1288" actId="1076"/>
          <ac:picMkLst>
            <pc:docMk/>
            <pc:sldMk cId="3251331546" sldId="383"/>
            <ac:picMk id="3" creationId="{E6B432CE-7337-4022-BE86-519C5593ACC7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0:57:14.029" v="1366" actId="1076"/>
        <pc:sldMkLst>
          <pc:docMk/>
          <pc:sldMk cId="2003784268" sldId="384"/>
        </pc:sldMkLst>
        <pc:spChg chg="mod">
          <ac:chgData name="Miller, Kristin" userId="19ce19e3-2a00-4ec6-b4d2-88964d70d18a" providerId="ADAL" clId="{E85E22BE-6DF3-4103-A83C-4A07C3E5E493}" dt="2024-03-15T19:07:14.318" v="1000" actId="1076"/>
          <ac:spMkLst>
            <pc:docMk/>
            <pc:sldMk cId="2003784268" sldId="384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0:57:14.029" v="1366" actId="1076"/>
          <ac:picMkLst>
            <pc:docMk/>
            <pc:sldMk cId="2003784268" sldId="384"/>
            <ac:picMk id="3" creationId="{75DB171C-6987-4AEE-95BC-7E3F54534D16}"/>
          </ac:picMkLst>
        </pc:picChg>
      </pc:sldChg>
      <pc:sldChg chg="modSp mod setBg">
        <pc:chgData name="Miller, Kristin" userId="19ce19e3-2a00-4ec6-b4d2-88964d70d18a" providerId="ADAL" clId="{E85E22BE-6DF3-4103-A83C-4A07C3E5E493}" dt="2024-03-15T21:19:49.894" v="1468" actId="1076"/>
        <pc:sldMkLst>
          <pc:docMk/>
          <pc:sldMk cId="3689537265" sldId="385"/>
        </pc:sldMkLst>
        <pc:spChg chg="mod">
          <ac:chgData name="Miller, Kristin" userId="19ce19e3-2a00-4ec6-b4d2-88964d70d18a" providerId="ADAL" clId="{E85E22BE-6DF3-4103-A83C-4A07C3E5E493}" dt="2024-03-15T19:14:55.031" v="1098" actId="1076"/>
          <ac:spMkLst>
            <pc:docMk/>
            <pc:sldMk cId="3689537265" sldId="385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1:19:49.894" v="1468" actId="1076"/>
          <ac:picMkLst>
            <pc:docMk/>
            <pc:sldMk cId="3689537265" sldId="385"/>
            <ac:picMk id="3" creationId="{5E7E0B3E-379F-4BA9-891B-4DFCAB2AA035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0:59:01.698" v="1379" actId="1076"/>
        <pc:sldMkLst>
          <pc:docMk/>
          <pc:sldMk cId="4221782035" sldId="386"/>
        </pc:sldMkLst>
        <pc:spChg chg="mod">
          <ac:chgData name="Miller, Kristin" userId="19ce19e3-2a00-4ec6-b4d2-88964d70d18a" providerId="ADAL" clId="{E85E22BE-6DF3-4103-A83C-4A07C3E5E493}" dt="2024-03-15T19:08:13.279" v="1013" actId="1076"/>
          <ac:spMkLst>
            <pc:docMk/>
            <pc:sldMk cId="4221782035" sldId="386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0:59:01.698" v="1379" actId="1076"/>
          <ac:picMkLst>
            <pc:docMk/>
            <pc:sldMk cId="4221782035" sldId="386"/>
            <ac:picMk id="3" creationId="{F79A101B-E0FF-4731-998B-9130248C8ED2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0:43:42.833" v="1296" actId="1076"/>
        <pc:sldMkLst>
          <pc:docMk/>
          <pc:sldMk cId="1659683989" sldId="387"/>
        </pc:sldMkLst>
        <pc:spChg chg="mod">
          <ac:chgData name="Miller, Kristin" userId="19ce19e3-2a00-4ec6-b4d2-88964d70d18a" providerId="ADAL" clId="{E85E22BE-6DF3-4103-A83C-4A07C3E5E493}" dt="2024-03-15T18:15:47.530" v="436" actId="1076"/>
          <ac:spMkLst>
            <pc:docMk/>
            <pc:sldMk cId="1659683989" sldId="387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0:43:42.833" v="1296" actId="1076"/>
          <ac:picMkLst>
            <pc:docMk/>
            <pc:sldMk cId="1659683989" sldId="387"/>
            <ac:picMk id="3" creationId="{0DFA69EB-8E2C-4E6D-A096-4DADD2157E06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0:59:31.066" v="1382" actId="1076"/>
        <pc:sldMkLst>
          <pc:docMk/>
          <pc:sldMk cId="3982133730" sldId="388"/>
        </pc:sldMkLst>
        <pc:spChg chg="mod">
          <ac:chgData name="Miller, Kristin" userId="19ce19e3-2a00-4ec6-b4d2-88964d70d18a" providerId="ADAL" clId="{E85E22BE-6DF3-4103-A83C-4A07C3E5E493}" dt="2024-03-15T19:08:24.822" v="1015" actId="1076"/>
          <ac:spMkLst>
            <pc:docMk/>
            <pc:sldMk cId="3982133730" sldId="388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0:59:31.066" v="1382" actId="1076"/>
          <ac:picMkLst>
            <pc:docMk/>
            <pc:sldMk cId="3982133730" sldId="388"/>
            <ac:picMk id="3" creationId="{37150A2C-EEED-4D0F-9375-56B96160F00E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0:59:54.086" v="1387" actId="1076"/>
        <pc:sldMkLst>
          <pc:docMk/>
          <pc:sldMk cId="242816349" sldId="389"/>
        </pc:sldMkLst>
        <pc:spChg chg="mod">
          <ac:chgData name="Miller, Kristin" userId="19ce19e3-2a00-4ec6-b4d2-88964d70d18a" providerId="ADAL" clId="{E85E22BE-6DF3-4103-A83C-4A07C3E5E493}" dt="2024-03-15T19:08:38.134" v="1017" actId="1076"/>
          <ac:spMkLst>
            <pc:docMk/>
            <pc:sldMk cId="242816349" sldId="389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0:59:54.086" v="1387" actId="1076"/>
          <ac:picMkLst>
            <pc:docMk/>
            <pc:sldMk cId="242816349" sldId="389"/>
            <ac:picMk id="3" creationId="{CC793BBC-44D7-45B9-8E82-4A2060E4525D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0:42:10.059" v="1282" actId="1076"/>
        <pc:sldMkLst>
          <pc:docMk/>
          <pc:sldMk cId="510915054" sldId="390"/>
        </pc:sldMkLst>
        <pc:spChg chg="mod">
          <ac:chgData name="Miller, Kristin" userId="19ce19e3-2a00-4ec6-b4d2-88964d70d18a" providerId="ADAL" clId="{E85E22BE-6DF3-4103-A83C-4A07C3E5E493}" dt="2024-03-15T18:10:22.839" v="410" actId="1076"/>
          <ac:spMkLst>
            <pc:docMk/>
            <pc:sldMk cId="510915054" sldId="390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0:42:10.059" v="1282" actId="1076"/>
          <ac:picMkLst>
            <pc:docMk/>
            <pc:sldMk cId="510915054" sldId="390"/>
            <ac:picMk id="3" creationId="{DE9ACC83-E439-4977-88AE-55C27170917F}"/>
          </ac:picMkLst>
        </pc:picChg>
      </pc:sldChg>
      <pc:sldChg chg="modSp mod setBg">
        <pc:chgData name="Miller, Kristin" userId="19ce19e3-2a00-4ec6-b4d2-88964d70d18a" providerId="ADAL" clId="{E85E22BE-6DF3-4103-A83C-4A07C3E5E493}" dt="2024-03-15T21:19:58.600" v="1470" actId="1076"/>
        <pc:sldMkLst>
          <pc:docMk/>
          <pc:sldMk cId="2120916412" sldId="391"/>
        </pc:sldMkLst>
        <pc:spChg chg="mod">
          <ac:chgData name="Miller, Kristin" userId="19ce19e3-2a00-4ec6-b4d2-88964d70d18a" providerId="ADAL" clId="{E85E22BE-6DF3-4103-A83C-4A07C3E5E493}" dt="2024-03-15T19:15:04.674" v="1100" actId="1076"/>
          <ac:spMkLst>
            <pc:docMk/>
            <pc:sldMk cId="2120916412" sldId="391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1:19:58.600" v="1470" actId="1076"/>
          <ac:picMkLst>
            <pc:docMk/>
            <pc:sldMk cId="2120916412" sldId="391"/>
            <ac:picMk id="3" creationId="{4AA4771B-BDF4-4D15-A47C-6CB20BF15B42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1:00:20.445" v="1391" actId="1076"/>
        <pc:sldMkLst>
          <pc:docMk/>
          <pc:sldMk cId="713438633" sldId="392"/>
        </pc:sldMkLst>
        <pc:spChg chg="mod">
          <ac:chgData name="Miller, Kristin" userId="19ce19e3-2a00-4ec6-b4d2-88964d70d18a" providerId="ADAL" clId="{E85E22BE-6DF3-4103-A83C-4A07C3E5E493}" dt="2024-03-15T19:08:59.054" v="1021" actId="1076"/>
          <ac:spMkLst>
            <pc:docMk/>
            <pc:sldMk cId="713438633" sldId="392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1:00:20.445" v="1391" actId="1076"/>
          <ac:picMkLst>
            <pc:docMk/>
            <pc:sldMk cId="713438633" sldId="392"/>
            <ac:picMk id="3" creationId="{4327C0ED-56F1-441A-B8B9-58014DF345D8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0:44:45.298" v="1303" actId="1076"/>
        <pc:sldMkLst>
          <pc:docMk/>
          <pc:sldMk cId="3872088535" sldId="393"/>
        </pc:sldMkLst>
        <pc:spChg chg="mod">
          <ac:chgData name="Miller, Kristin" userId="19ce19e3-2a00-4ec6-b4d2-88964d70d18a" providerId="ADAL" clId="{E85E22BE-6DF3-4103-A83C-4A07C3E5E493}" dt="2024-03-15T18:21:51.955" v="501" actId="1076"/>
          <ac:spMkLst>
            <pc:docMk/>
            <pc:sldMk cId="3872088535" sldId="393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0:44:45.298" v="1303" actId="1076"/>
          <ac:picMkLst>
            <pc:docMk/>
            <pc:sldMk cId="3872088535" sldId="393"/>
            <ac:picMk id="3" creationId="{2D4129B2-C58E-4C7E-A2AC-2698DE0DE6B4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0:42:28.022" v="1284" actId="1076"/>
        <pc:sldMkLst>
          <pc:docMk/>
          <pc:sldMk cId="430395612" sldId="394"/>
        </pc:sldMkLst>
        <pc:spChg chg="mod">
          <ac:chgData name="Miller, Kristin" userId="19ce19e3-2a00-4ec6-b4d2-88964d70d18a" providerId="ADAL" clId="{E85E22BE-6DF3-4103-A83C-4A07C3E5E493}" dt="2024-03-15T18:10:32.764" v="412" actId="1076"/>
          <ac:spMkLst>
            <pc:docMk/>
            <pc:sldMk cId="430395612" sldId="394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0:42:28.022" v="1284" actId="1076"/>
          <ac:picMkLst>
            <pc:docMk/>
            <pc:sldMk cId="430395612" sldId="394"/>
            <ac:picMk id="3" creationId="{5C2C48AC-3E6A-472A-A8FD-9E9E6A825C7F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1:00:58.016" v="1397" actId="1076"/>
        <pc:sldMkLst>
          <pc:docMk/>
          <pc:sldMk cId="3585565357" sldId="395"/>
        </pc:sldMkLst>
        <pc:spChg chg="mod">
          <ac:chgData name="Miller, Kristin" userId="19ce19e3-2a00-4ec6-b4d2-88964d70d18a" providerId="ADAL" clId="{E85E22BE-6DF3-4103-A83C-4A07C3E5E493}" dt="2024-03-15T19:09:21.892" v="1027" actId="1076"/>
          <ac:spMkLst>
            <pc:docMk/>
            <pc:sldMk cId="3585565357" sldId="395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1:00:58.016" v="1397" actId="1076"/>
          <ac:picMkLst>
            <pc:docMk/>
            <pc:sldMk cId="3585565357" sldId="395"/>
            <ac:picMk id="3" creationId="{3F091E7C-2EF2-4CE1-9795-C6A216B42269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1:01:14.282" v="1399" actId="1076"/>
        <pc:sldMkLst>
          <pc:docMk/>
          <pc:sldMk cId="709698725" sldId="396"/>
        </pc:sldMkLst>
        <pc:spChg chg="mod">
          <ac:chgData name="Miller, Kristin" userId="19ce19e3-2a00-4ec6-b4d2-88964d70d18a" providerId="ADAL" clId="{E85E22BE-6DF3-4103-A83C-4A07C3E5E493}" dt="2024-03-15T19:09:38.924" v="1029" actId="1076"/>
          <ac:spMkLst>
            <pc:docMk/>
            <pc:sldMk cId="709698725" sldId="396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1:01:14.282" v="1399" actId="1076"/>
          <ac:picMkLst>
            <pc:docMk/>
            <pc:sldMk cId="709698725" sldId="396"/>
            <ac:picMk id="3" creationId="{002A16BE-DCEB-4EB4-B9E6-8607D212336D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1:01:34.445" v="1402" actId="1076"/>
        <pc:sldMkLst>
          <pc:docMk/>
          <pc:sldMk cId="1223957316" sldId="397"/>
        </pc:sldMkLst>
        <pc:spChg chg="mod">
          <ac:chgData name="Miller, Kristin" userId="19ce19e3-2a00-4ec6-b4d2-88964d70d18a" providerId="ADAL" clId="{E85E22BE-6DF3-4103-A83C-4A07C3E5E493}" dt="2024-03-15T19:09:47.092" v="1031" actId="1076"/>
          <ac:spMkLst>
            <pc:docMk/>
            <pc:sldMk cId="1223957316" sldId="397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1:01:34.445" v="1402" actId="1076"/>
          <ac:picMkLst>
            <pc:docMk/>
            <pc:sldMk cId="1223957316" sldId="397"/>
            <ac:picMk id="3" creationId="{B2770C45-DF1E-4A5D-A3AF-D56F9406A8C9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1:02:14.504" v="1409" actId="1076"/>
        <pc:sldMkLst>
          <pc:docMk/>
          <pc:sldMk cId="3661812941" sldId="398"/>
        </pc:sldMkLst>
        <pc:spChg chg="mod">
          <ac:chgData name="Miller, Kristin" userId="19ce19e3-2a00-4ec6-b4d2-88964d70d18a" providerId="ADAL" clId="{E85E22BE-6DF3-4103-A83C-4A07C3E5E493}" dt="2024-03-15T19:10:16.340" v="1037" actId="1076"/>
          <ac:spMkLst>
            <pc:docMk/>
            <pc:sldMk cId="3661812941" sldId="398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1:02:14.504" v="1409" actId="1076"/>
          <ac:picMkLst>
            <pc:docMk/>
            <pc:sldMk cId="3661812941" sldId="398"/>
            <ac:picMk id="3" creationId="{33DC359F-3D46-4B18-A3B0-9E8C54D2F134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1:06:51.963" v="1421" actId="1076"/>
        <pc:sldMkLst>
          <pc:docMk/>
          <pc:sldMk cId="2666892469" sldId="399"/>
        </pc:sldMkLst>
        <pc:spChg chg="mod">
          <ac:chgData name="Miller, Kristin" userId="19ce19e3-2a00-4ec6-b4d2-88964d70d18a" providerId="ADAL" clId="{E85E22BE-6DF3-4103-A83C-4A07C3E5E493}" dt="2024-03-15T19:11:13.124" v="1049" actId="1076"/>
          <ac:spMkLst>
            <pc:docMk/>
            <pc:sldMk cId="2666892469" sldId="399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1:06:51.963" v="1421" actId="1076"/>
          <ac:picMkLst>
            <pc:docMk/>
            <pc:sldMk cId="2666892469" sldId="399"/>
            <ac:picMk id="3" creationId="{8FB3D3E0-6B55-46CF-B1CD-550E96754F8D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0:41:57.362" v="1280" actId="1076"/>
        <pc:sldMkLst>
          <pc:docMk/>
          <pc:sldMk cId="2303383449" sldId="400"/>
        </pc:sldMkLst>
        <pc:spChg chg="mod">
          <ac:chgData name="Miller, Kristin" userId="19ce19e3-2a00-4ec6-b4d2-88964d70d18a" providerId="ADAL" clId="{E85E22BE-6DF3-4103-A83C-4A07C3E5E493}" dt="2024-03-15T18:10:15.014" v="408" actId="1076"/>
          <ac:spMkLst>
            <pc:docMk/>
            <pc:sldMk cId="2303383449" sldId="400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0:41:57.362" v="1280" actId="1076"/>
          <ac:picMkLst>
            <pc:docMk/>
            <pc:sldMk cId="2303383449" sldId="400"/>
            <ac:picMk id="3" creationId="{A43E91EC-7BC8-471A-85B2-D7D2F8E825D6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1:02:24.407" v="1411" actId="1076"/>
        <pc:sldMkLst>
          <pc:docMk/>
          <pc:sldMk cId="4260220481" sldId="401"/>
        </pc:sldMkLst>
        <pc:spChg chg="mod">
          <ac:chgData name="Miller, Kristin" userId="19ce19e3-2a00-4ec6-b4d2-88964d70d18a" providerId="ADAL" clId="{E85E22BE-6DF3-4103-A83C-4A07C3E5E493}" dt="2024-03-15T19:10:24.668" v="1039" actId="1076"/>
          <ac:spMkLst>
            <pc:docMk/>
            <pc:sldMk cId="4260220481" sldId="401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1:02:24.407" v="1411" actId="1076"/>
          <ac:picMkLst>
            <pc:docMk/>
            <pc:sldMk cId="4260220481" sldId="401"/>
            <ac:picMk id="3" creationId="{F046C83F-5B02-41AB-A7FE-AE09F6811508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1:03:30.432" v="1413" actId="1076"/>
        <pc:sldMkLst>
          <pc:docMk/>
          <pc:sldMk cId="1884278210" sldId="402"/>
        </pc:sldMkLst>
        <pc:spChg chg="mod">
          <ac:chgData name="Miller, Kristin" userId="19ce19e3-2a00-4ec6-b4d2-88964d70d18a" providerId="ADAL" clId="{E85E22BE-6DF3-4103-A83C-4A07C3E5E493}" dt="2024-03-15T19:10:38.659" v="1041" actId="1076"/>
          <ac:spMkLst>
            <pc:docMk/>
            <pc:sldMk cId="1884278210" sldId="402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1:03:30.432" v="1413" actId="1076"/>
          <ac:picMkLst>
            <pc:docMk/>
            <pc:sldMk cId="1884278210" sldId="402"/>
            <ac:picMk id="3" creationId="{4CD6EEEC-4DD9-4C72-906C-D17ABADC86A9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1:14:25.376" v="1423" actId="1076"/>
        <pc:sldMkLst>
          <pc:docMk/>
          <pc:sldMk cId="3163912538" sldId="403"/>
        </pc:sldMkLst>
        <pc:spChg chg="mod">
          <ac:chgData name="Miller, Kristin" userId="19ce19e3-2a00-4ec6-b4d2-88964d70d18a" providerId="ADAL" clId="{E85E22BE-6DF3-4103-A83C-4A07C3E5E493}" dt="2024-03-15T19:11:20.159" v="1051" actId="1076"/>
          <ac:spMkLst>
            <pc:docMk/>
            <pc:sldMk cId="3163912538" sldId="403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1:14:25.376" v="1423" actId="1076"/>
          <ac:picMkLst>
            <pc:docMk/>
            <pc:sldMk cId="3163912538" sldId="403"/>
            <ac:picMk id="3" creationId="{4BF2BB41-2D7C-4EAE-B88D-24AECE56B75B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1:14:37.476" v="1425" actId="1076"/>
        <pc:sldMkLst>
          <pc:docMk/>
          <pc:sldMk cId="1992694127" sldId="404"/>
        </pc:sldMkLst>
        <pc:spChg chg="mod">
          <ac:chgData name="Miller, Kristin" userId="19ce19e3-2a00-4ec6-b4d2-88964d70d18a" providerId="ADAL" clId="{E85E22BE-6DF3-4103-A83C-4A07C3E5E493}" dt="2024-03-15T19:11:26.146" v="1053" actId="1076"/>
          <ac:spMkLst>
            <pc:docMk/>
            <pc:sldMk cId="1992694127" sldId="404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1:14:37.476" v="1425" actId="1076"/>
          <ac:picMkLst>
            <pc:docMk/>
            <pc:sldMk cId="1992694127" sldId="404"/>
            <ac:picMk id="3" creationId="{8BF01B35-4A2E-4C82-B817-9EE587F717A1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1:14:49.304" v="1427" actId="1076"/>
        <pc:sldMkLst>
          <pc:docMk/>
          <pc:sldMk cId="4099186318" sldId="405"/>
        </pc:sldMkLst>
        <pc:spChg chg="mod">
          <ac:chgData name="Miller, Kristin" userId="19ce19e3-2a00-4ec6-b4d2-88964d70d18a" providerId="ADAL" clId="{E85E22BE-6DF3-4103-A83C-4A07C3E5E493}" dt="2024-03-15T19:11:33.992" v="1055" actId="1076"/>
          <ac:spMkLst>
            <pc:docMk/>
            <pc:sldMk cId="4099186318" sldId="405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1:14:49.304" v="1427" actId="1076"/>
          <ac:picMkLst>
            <pc:docMk/>
            <pc:sldMk cId="4099186318" sldId="405"/>
            <ac:picMk id="3" creationId="{BB397F6D-158C-495B-AEE6-A7628BFEAF39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1:15:01.567" v="1429" actId="1076"/>
        <pc:sldMkLst>
          <pc:docMk/>
          <pc:sldMk cId="2622246909" sldId="406"/>
        </pc:sldMkLst>
        <pc:spChg chg="mod">
          <ac:chgData name="Miller, Kristin" userId="19ce19e3-2a00-4ec6-b4d2-88964d70d18a" providerId="ADAL" clId="{E85E22BE-6DF3-4103-A83C-4A07C3E5E493}" dt="2024-03-15T19:11:43.297" v="1057" actId="1076"/>
          <ac:spMkLst>
            <pc:docMk/>
            <pc:sldMk cId="2622246909" sldId="406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1:15:01.567" v="1429" actId="1076"/>
          <ac:picMkLst>
            <pc:docMk/>
            <pc:sldMk cId="2622246909" sldId="406"/>
            <ac:picMk id="3" creationId="{552E6EFB-94D5-479D-9FA4-FD4E1F711B67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1:15:32.898" v="1433" actId="1076"/>
        <pc:sldMkLst>
          <pc:docMk/>
          <pc:sldMk cId="585124623" sldId="407"/>
        </pc:sldMkLst>
        <pc:spChg chg="mod">
          <ac:chgData name="Miller, Kristin" userId="19ce19e3-2a00-4ec6-b4d2-88964d70d18a" providerId="ADAL" clId="{E85E22BE-6DF3-4103-A83C-4A07C3E5E493}" dt="2024-03-15T19:12:02.197" v="1061" actId="1076"/>
          <ac:spMkLst>
            <pc:docMk/>
            <pc:sldMk cId="585124623" sldId="407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1:15:32.898" v="1433" actId="1076"/>
          <ac:picMkLst>
            <pc:docMk/>
            <pc:sldMk cId="585124623" sldId="407"/>
            <ac:picMk id="3" creationId="{37B79943-55E7-40E9-A12C-87D418B5B514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0:44:02.186" v="1298" actId="1076"/>
        <pc:sldMkLst>
          <pc:docMk/>
          <pc:sldMk cId="2591199583" sldId="408"/>
        </pc:sldMkLst>
        <pc:spChg chg="mod">
          <ac:chgData name="Miller, Kristin" userId="19ce19e3-2a00-4ec6-b4d2-88964d70d18a" providerId="ADAL" clId="{E85E22BE-6DF3-4103-A83C-4A07C3E5E493}" dt="2024-03-15T18:15:53.789" v="438" actId="1076"/>
          <ac:spMkLst>
            <pc:docMk/>
            <pc:sldMk cId="2591199583" sldId="408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0:44:02.186" v="1298" actId="1076"/>
          <ac:picMkLst>
            <pc:docMk/>
            <pc:sldMk cId="2591199583" sldId="408"/>
            <ac:picMk id="3" creationId="{747246ED-9351-4550-90AF-300DDE6752EA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1:15:42.238" v="1435" actId="1076"/>
        <pc:sldMkLst>
          <pc:docMk/>
          <pc:sldMk cId="1270311838" sldId="409"/>
        </pc:sldMkLst>
        <pc:spChg chg="mod">
          <ac:chgData name="Miller, Kristin" userId="19ce19e3-2a00-4ec6-b4d2-88964d70d18a" providerId="ADAL" clId="{E85E22BE-6DF3-4103-A83C-4A07C3E5E493}" dt="2024-03-15T19:12:14.027" v="1063" actId="1076"/>
          <ac:spMkLst>
            <pc:docMk/>
            <pc:sldMk cId="1270311838" sldId="409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1:15:42.238" v="1435" actId="1076"/>
          <ac:picMkLst>
            <pc:docMk/>
            <pc:sldMk cId="1270311838" sldId="409"/>
            <ac:picMk id="3" creationId="{8E1BFD2E-90C7-445B-BFC3-16E8DBE0AD54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1:17:39.600" v="1451" actId="1076"/>
        <pc:sldMkLst>
          <pc:docMk/>
          <pc:sldMk cId="2421612777" sldId="410"/>
        </pc:sldMkLst>
        <pc:spChg chg="mod">
          <ac:chgData name="Miller, Kristin" userId="19ce19e3-2a00-4ec6-b4d2-88964d70d18a" providerId="ADAL" clId="{E85E22BE-6DF3-4103-A83C-4A07C3E5E493}" dt="2024-03-15T19:13:30.228" v="1080" actId="1076"/>
          <ac:spMkLst>
            <pc:docMk/>
            <pc:sldMk cId="2421612777" sldId="410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1:17:39.600" v="1451" actId="1076"/>
          <ac:picMkLst>
            <pc:docMk/>
            <pc:sldMk cId="2421612777" sldId="410"/>
            <ac:picMk id="3" creationId="{64820149-8495-456B-B6B9-487AA991CAC3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0:32:03.006" v="1230" actId="1076"/>
        <pc:sldMkLst>
          <pc:docMk/>
          <pc:sldMk cId="4104063467" sldId="411"/>
        </pc:sldMkLst>
        <pc:spChg chg="mod">
          <ac:chgData name="Miller, Kristin" userId="19ce19e3-2a00-4ec6-b4d2-88964d70d18a" providerId="ADAL" clId="{E85E22BE-6DF3-4103-A83C-4A07C3E5E493}" dt="2024-03-15T17:29:13.161" v="194" actId="1076"/>
          <ac:spMkLst>
            <pc:docMk/>
            <pc:sldMk cId="4104063467" sldId="411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0:32:03.006" v="1230" actId="1076"/>
          <ac:picMkLst>
            <pc:docMk/>
            <pc:sldMk cId="4104063467" sldId="411"/>
            <ac:picMk id="3" creationId="{282A0B12-450D-47A9-A27B-9AE655324CCD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0:42:44.721" v="1286" actId="1076"/>
        <pc:sldMkLst>
          <pc:docMk/>
          <pc:sldMk cId="1649742955" sldId="412"/>
        </pc:sldMkLst>
        <pc:spChg chg="mod">
          <ac:chgData name="Miller, Kristin" userId="19ce19e3-2a00-4ec6-b4d2-88964d70d18a" providerId="ADAL" clId="{E85E22BE-6DF3-4103-A83C-4A07C3E5E493}" dt="2024-03-15T18:10:40.166" v="414" actId="1076"/>
          <ac:spMkLst>
            <pc:docMk/>
            <pc:sldMk cId="1649742955" sldId="412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0:42:44.721" v="1286" actId="1076"/>
          <ac:picMkLst>
            <pc:docMk/>
            <pc:sldMk cId="1649742955" sldId="412"/>
            <ac:picMk id="3" creationId="{26A329C7-7A22-475A-9B43-5FE907EACEB7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0:34:53.800" v="1257" actId="1076"/>
        <pc:sldMkLst>
          <pc:docMk/>
          <pc:sldMk cId="3433834303" sldId="413"/>
        </pc:sldMkLst>
        <pc:spChg chg="mod">
          <ac:chgData name="Miller, Kristin" userId="19ce19e3-2a00-4ec6-b4d2-88964d70d18a" providerId="ADAL" clId="{E85E22BE-6DF3-4103-A83C-4A07C3E5E493}" dt="2024-03-15T17:40:30.546" v="263" actId="1076"/>
          <ac:spMkLst>
            <pc:docMk/>
            <pc:sldMk cId="3433834303" sldId="413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0:34:53.800" v="1257" actId="1076"/>
          <ac:picMkLst>
            <pc:docMk/>
            <pc:sldMk cId="3433834303" sldId="413"/>
            <ac:picMk id="3" creationId="{0C572271-AE6E-482F-9F53-F8531550A07F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1:18:29.590" v="1456" actId="1076"/>
        <pc:sldMkLst>
          <pc:docMk/>
          <pc:sldMk cId="2638257562" sldId="414"/>
        </pc:sldMkLst>
        <pc:spChg chg="mod">
          <ac:chgData name="Miller, Kristin" userId="19ce19e3-2a00-4ec6-b4d2-88964d70d18a" providerId="ADAL" clId="{E85E22BE-6DF3-4103-A83C-4A07C3E5E493}" dt="2024-03-15T19:13:50.205" v="1084" actId="1076"/>
          <ac:spMkLst>
            <pc:docMk/>
            <pc:sldMk cId="2638257562" sldId="414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1:18:29.590" v="1456" actId="1076"/>
          <ac:picMkLst>
            <pc:docMk/>
            <pc:sldMk cId="2638257562" sldId="414"/>
            <ac:picMk id="3" creationId="{F09E1A00-1DC5-461E-837C-5367232B92FE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0:40:53.568" v="1272" actId="1076"/>
        <pc:sldMkLst>
          <pc:docMk/>
          <pc:sldMk cId="2069873471" sldId="415"/>
        </pc:sldMkLst>
        <pc:spChg chg="mod">
          <ac:chgData name="Miller, Kristin" userId="19ce19e3-2a00-4ec6-b4d2-88964d70d18a" providerId="ADAL" clId="{E85E22BE-6DF3-4103-A83C-4A07C3E5E493}" dt="2024-03-15T18:02:04.121" v="350" actId="1076"/>
          <ac:spMkLst>
            <pc:docMk/>
            <pc:sldMk cId="2069873471" sldId="415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0:40:53.568" v="1272" actId="1076"/>
          <ac:picMkLst>
            <pc:docMk/>
            <pc:sldMk cId="2069873471" sldId="415"/>
            <ac:picMk id="3" creationId="{30BDF462-5E20-4785-8EAE-26124C79F7A1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1:18:40.665" v="1458" actId="1076"/>
        <pc:sldMkLst>
          <pc:docMk/>
          <pc:sldMk cId="70257507" sldId="416"/>
        </pc:sldMkLst>
        <pc:spChg chg="mod">
          <ac:chgData name="Miller, Kristin" userId="19ce19e3-2a00-4ec6-b4d2-88964d70d18a" providerId="ADAL" clId="{E85E22BE-6DF3-4103-A83C-4A07C3E5E493}" dt="2024-03-15T19:13:59.700" v="1086" actId="1076"/>
          <ac:spMkLst>
            <pc:docMk/>
            <pc:sldMk cId="70257507" sldId="416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1:18:40.665" v="1458" actId="1076"/>
          <ac:picMkLst>
            <pc:docMk/>
            <pc:sldMk cId="70257507" sldId="416"/>
            <ac:picMk id="3" creationId="{9B11B33D-EDF5-4988-A124-AAD6E6F0AC49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0:44:22.256" v="1301" actId="1076"/>
        <pc:sldMkLst>
          <pc:docMk/>
          <pc:sldMk cId="2550724152" sldId="417"/>
        </pc:sldMkLst>
        <pc:spChg chg="mod">
          <ac:chgData name="Miller, Kristin" userId="19ce19e3-2a00-4ec6-b4d2-88964d70d18a" providerId="ADAL" clId="{E85E22BE-6DF3-4103-A83C-4A07C3E5E493}" dt="2024-03-15T18:21:45.764" v="499" actId="1076"/>
          <ac:spMkLst>
            <pc:docMk/>
            <pc:sldMk cId="2550724152" sldId="417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0:44:22.256" v="1301" actId="1076"/>
          <ac:picMkLst>
            <pc:docMk/>
            <pc:sldMk cId="2550724152" sldId="417"/>
            <ac:picMk id="3" creationId="{84695258-2C02-4AE7-AA56-C42E525524CF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1:16:08.393" v="1439" actId="1076"/>
        <pc:sldMkLst>
          <pc:docMk/>
          <pc:sldMk cId="1767515451" sldId="418"/>
        </pc:sldMkLst>
        <pc:spChg chg="mod">
          <ac:chgData name="Miller, Kristin" userId="19ce19e3-2a00-4ec6-b4d2-88964d70d18a" providerId="ADAL" clId="{E85E22BE-6DF3-4103-A83C-4A07C3E5E493}" dt="2024-03-15T19:12:28.847" v="1067" actId="1076"/>
          <ac:spMkLst>
            <pc:docMk/>
            <pc:sldMk cId="1767515451" sldId="418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1:16:08.393" v="1439" actId="1076"/>
          <ac:picMkLst>
            <pc:docMk/>
            <pc:sldMk cId="1767515451" sldId="418"/>
            <ac:picMk id="3" creationId="{6F135A60-68BB-4D7D-9B8B-4A2BC2A7554F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1:16:17.689" v="1441" actId="1076"/>
        <pc:sldMkLst>
          <pc:docMk/>
          <pc:sldMk cId="1346110554" sldId="419"/>
        </pc:sldMkLst>
        <pc:spChg chg="mod">
          <ac:chgData name="Miller, Kristin" userId="19ce19e3-2a00-4ec6-b4d2-88964d70d18a" providerId="ADAL" clId="{E85E22BE-6DF3-4103-A83C-4A07C3E5E493}" dt="2024-03-15T19:12:40.011" v="1069" actId="1076"/>
          <ac:spMkLst>
            <pc:docMk/>
            <pc:sldMk cId="1346110554" sldId="419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1:16:17.689" v="1441" actId="1076"/>
          <ac:picMkLst>
            <pc:docMk/>
            <pc:sldMk cId="1346110554" sldId="419"/>
            <ac:picMk id="3" creationId="{974598DD-BD9A-4DBA-9821-824406D3B8D5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1:16:27.441" v="1443" actId="1076"/>
        <pc:sldMkLst>
          <pc:docMk/>
          <pc:sldMk cId="1084863921" sldId="420"/>
        </pc:sldMkLst>
        <pc:spChg chg="mod">
          <ac:chgData name="Miller, Kristin" userId="19ce19e3-2a00-4ec6-b4d2-88964d70d18a" providerId="ADAL" clId="{E85E22BE-6DF3-4103-A83C-4A07C3E5E493}" dt="2024-03-15T19:12:46.259" v="1071" actId="1076"/>
          <ac:spMkLst>
            <pc:docMk/>
            <pc:sldMk cId="1084863921" sldId="420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1:16:27.441" v="1443" actId="1076"/>
          <ac:picMkLst>
            <pc:docMk/>
            <pc:sldMk cId="1084863921" sldId="420"/>
            <ac:picMk id="3" creationId="{9E42FDA8-509B-4FEB-B2A6-CB712EA18A13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1:16:38.741" v="1445" actId="1076"/>
        <pc:sldMkLst>
          <pc:docMk/>
          <pc:sldMk cId="2638548640" sldId="421"/>
        </pc:sldMkLst>
        <pc:spChg chg="mod">
          <ac:chgData name="Miller, Kristin" userId="19ce19e3-2a00-4ec6-b4d2-88964d70d18a" providerId="ADAL" clId="{E85E22BE-6DF3-4103-A83C-4A07C3E5E493}" dt="2024-03-15T19:12:56.289" v="1074" actId="1076"/>
          <ac:spMkLst>
            <pc:docMk/>
            <pc:sldMk cId="2638548640" sldId="421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1:16:38.741" v="1445" actId="1076"/>
          <ac:picMkLst>
            <pc:docMk/>
            <pc:sldMk cId="2638548640" sldId="421"/>
            <ac:picMk id="3" creationId="{65AE5359-D06B-43E7-B9C0-C17613B3723C}"/>
          </ac:picMkLst>
        </pc:picChg>
      </pc:sldChg>
      <pc:sldChg chg="modSp mod ord setBg">
        <pc:chgData name="Miller, Kristin" userId="19ce19e3-2a00-4ec6-b4d2-88964d70d18a" providerId="ADAL" clId="{E85E22BE-6DF3-4103-A83C-4A07C3E5E493}" dt="2024-03-15T21:17:12.306" v="1449" actId="1076"/>
        <pc:sldMkLst>
          <pc:docMk/>
          <pc:sldMk cId="557466867" sldId="422"/>
        </pc:sldMkLst>
        <pc:spChg chg="mod">
          <ac:chgData name="Miller, Kristin" userId="19ce19e3-2a00-4ec6-b4d2-88964d70d18a" providerId="ADAL" clId="{E85E22BE-6DF3-4103-A83C-4A07C3E5E493}" dt="2024-03-15T19:13:14.875" v="1078" actId="1076"/>
          <ac:spMkLst>
            <pc:docMk/>
            <pc:sldMk cId="557466867" sldId="422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1:17:12.306" v="1449" actId="1076"/>
          <ac:picMkLst>
            <pc:docMk/>
            <pc:sldMk cId="557466867" sldId="422"/>
            <ac:picMk id="3" creationId="{30B98FEB-B4C8-473F-AEC7-C1DA873A72D7}"/>
          </ac:picMkLst>
        </pc:picChg>
      </pc:sldChg>
      <pc:sldChg chg="modSp del mod setBg">
        <pc:chgData name="Miller, Kristin" userId="19ce19e3-2a00-4ec6-b4d2-88964d70d18a" providerId="ADAL" clId="{E85E22BE-6DF3-4103-A83C-4A07C3E5E493}" dt="2024-03-15T18:41:10.772" v="814" actId="47"/>
        <pc:sldMkLst>
          <pc:docMk/>
          <pc:sldMk cId="2031884170" sldId="423"/>
        </pc:sldMkLst>
        <pc:picChg chg="mod">
          <ac:chgData name="Miller, Kristin" userId="19ce19e3-2a00-4ec6-b4d2-88964d70d18a" providerId="ADAL" clId="{E85E22BE-6DF3-4103-A83C-4A07C3E5E493}" dt="2024-03-15T16:49:48.304" v="0" actId="1076"/>
          <ac:picMkLst>
            <pc:docMk/>
            <pc:sldMk cId="2031884170" sldId="423"/>
            <ac:picMk id="4" creationId="{00000000-0000-0000-0000-000000000000}"/>
          </ac:picMkLst>
        </pc:picChg>
      </pc:sldChg>
      <pc:sldChg chg="modSp add mod ord setBg">
        <pc:chgData name="Miller, Kristin" userId="19ce19e3-2a00-4ec6-b4d2-88964d70d18a" providerId="ADAL" clId="{E85E22BE-6DF3-4103-A83C-4A07C3E5E493}" dt="2024-03-15T20:28:11.623" v="1201" actId="1076"/>
        <pc:sldMkLst>
          <pc:docMk/>
          <pc:sldMk cId="2356202949" sldId="424"/>
        </pc:sldMkLst>
        <pc:spChg chg="mod">
          <ac:chgData name="Miller, Kristin" userId="19ce19e3-2a00-4ec6-b4d2-88964d70d18a" providerId="ADAL" clId="{E85E22BE-6DF3-4103-A83C-4A07C3E5E493}" dt="2024-03-15T17:15:34.735" v="124" actId="207"/>
          <ac:spMkLst>
            <pc:docMk/>
            <pc:sldMk cId="2356202949" sldId="424"/>
            <ac:spMk id="2" creationId="{00000000-0000-0000-0000-000000000000}"/>
          </ac:spMkLst>
        </pc:spChg>
        <pc:picChg chg="mod">
          <ac:chgData name="Miller, Kristin" userId="19ce19e3-2a00-4ec6-b4d2-88964d70d18a" providerId="ADAL" clId="{E85E22BE-6DF3-4103-A83C-4A07C3E5E493}" dt="2024-03-15T20:28:11.623" v="1201" actId="1076"/>
          <ac:picMkLst>
            <pc:docMk/>
            <pc:sldMk cId="2356202949" sldId="424"/>
            <ac:picMk id="4" creationId="{5A3FE5D2-F9EE-4660-B4D2-2213D1799372}"/>
          </ac:picMkLst>
        </pc:picChg>
      </pc:sldChg>
      <pc:sldChg chg="delSp modSp add mod delAnim">
        <pc:chgData name="Miller, Kristin" userId="19ce19e3-2a00-4ec6-b4d2-88964d70d18a" providerId="ADAL" clId="{E85E22BE-6DF3-4103-A83C-4A07C3E5E493}" dt="2024-03-15T17:11:20.882" v="107" actId="478"/>
        <pc:sldMkLst>
          <pc:docMk/>
          <pc:sldMk cId="1339821618" sldId="425"/>
        </pc:sldMkLst>
        <pc:spChg chg="mod">
          <ac:chgData name="Miller, Kristin" userId="19ce19e3-2a00-4ec6-b4d2-88964d70d18a" providerId="ADAL" clId="{E85E22BE-6DF3-4103-A83C-4A07C3E5E493}" dt="2024-03-15T17:11:15.998" v="106" actId="20577"/>
          <ac:spMkLst>
            <pc:docMk/>
            <pc:sldMk cId="1339821618" sldId="425"/>
            <ac:spMk id="2" creationId="{00000000-0000-0000-0000-000000000000}"/>
          </ac:spMkLst>
        </pc:spChg>
        <pc:picChg chg="del">
          <ac:chgData name="Miller, Kristin" userId="19ce19e3-2a00-4ec6-b4d2-88964d70d18a" providerId="ADAL" clId="{E85E22BE-6DF3-4103-A83C-4A07C3E5E493}" dt="2024-03-15T17:11:20.882" v="107" actId="478"/>
          <ac:picMkLst>
            <pc:docMk/>
            <pc:sldMk cId="1339821618" sldId="425"/>
            <ac:picMk id="3" creationId="{9F250AA7-4577-4562-8557-6B422281501B}"/>
          </ac:picMkLst>
        </pc:picChg>
      </pc:sldChg>
      <pc:sldChg chg="delSp modSp add mod delAnim">
        <pc:chgData name="Miller, Kristin" userId="19ce19e3-2a00-4ec6-b4d2-88964d70d18a" providerId="ADAL" clId="{E85E22BE-6DF3-4103-A83C-4A07C3E5E493}" dt="2024-03-15T17:16:12.408" v="134" actId="478"/>
        <pc:sldMkLst>
          <pc:docMk/>
          <pc:sldMk cId="3278959234" sldId="426"/>
        </pc:sldMkLst>
        <pc:spChg chg="mod">
          <ac:chgData name="Miller, Kristin" userId="19ce19e3-2a00-4ec6-b4d2-88964d70d18a" providerId="ADAL" clId="{E85E22BE-6DF3-4103-A83C-4A07C3E5E493}" dt="2024-03-15T17:16:10.389" v="133" actId="20577"/>
          <ac:spMkLst>
            <pc:docMk/>
            <pc:sldMk cId="3278959234" sldId="426"/>
            <ac:spMk id="2" creationId="{00000000-0000-0000-0000-000000000000}"/>
          </ac:spMkLst>
        </pc:spChg>
        <pc:picChg chg="del">
          <ac:chgData name="Miller, Kristin" userId="19ce19e3-2a00-4ec6-b4d2-88964d70d18a" providerId="ADAL" clId="{E85E22BE-6DF3-4103-A83C-4A07C3E5E493}" dt="2024-03-15T17:16:12.408" v="134" actId="478"/>
          <ac:picMkLst>
            <pc:docMk/>
            <pc:sldMk cId="3278959234" sldId="426"/>
            <ac:picMk id="3" creationId="{1F64DFD7-3846-4231-83AB-CCBEA04E7184}"/>
          </ac:picMkLst>
        </pc:picChg>
      </pc:sldChg>
      <pc:sldChg chg="delSp modSp add mod delAnim">
        <pc:chgData name="Miller, Kristin" userId="19ce19e3-2a00-4ec6-b4d2-88964d70d18a" providerId="ADAL" clId="{E85E22BE-6DF3-4103-A83C-4A07C3E5E493}" dt="2024-03-15T17:26:08.642" v="174" actId="478"/>
        <pc:sldMkLst>
          <pc:docMk/>
          <pc:sldMk cId="1428524690" sldId="427"/>
        </pc:sldMkLst>
        <pc:spChg chg="mod">
          <ac:chgData name="Miller, Kristin" userId="19ce19e3-2a00-4ec6-b4d2-88964d70d18a" providerId="ADAL" clId="{E85E22BE-6DF3-4103-A83C-4A07C3E5E493}" dt="2024-03-15T17:26:05.755" v="173" actId="20577"/>
          <ac:spMkLst>
            <pc:docMk/>
            <pc:sldMk cId="1428524690" sldId="427"/>
            <ac:spMk id="2" creationId="{00000000-0000-0000-0000-000000000000}"/>
          </ac:spMkLst>
        </pc:spChg>
        <pc:picChg chg="del">
          <ac:chgData name="Miller, Kristin" userId="19ce19e3-2a00-4ec6-b4d2-88964d70d18a" providerId="ADAL" clId="{E85E22BE-6DF3-4103-A83C-4A07C3E5E493}" dt="2024-03-15T17:26:08.642" v="174" actId="478"/>
          <ac:picMkLst>
            <pc:docMk/>
            <pc:sldMk cId="1428524690" sldId="427"/>
            <ac:picMk id="3" creationId="{500EC331-7B67-438C-A658-1EF38E18656D}"/>
          </ac:picMkLst>
        </pc:picChg>
      </pc:sldChg>
      <pc:sldChg chg="delSp modSp add mod delAnim">
        <pc:chgData name="Miller, Kristin" userId="19ce19e3-2a00-4ec6-b4d2-88964d70d18a" providerId="ADAL" clId="{E85E22BE-6DF3-4103-A83C-4A07C3E5E493}" dt="2024-03-15T17:26:27.793" v="180" actId="478"/>
        <pc:sldMkLst>
          <pc:docMk/>
          <pc:sldMk cId="3829566393" sldId="428"/>
        </pc:sldMkLst>
        <pc:spChg chg="mod">
          <ac:chgData name="Miller, Kristin" userId="19ce19e3-2a00-4ec6-b4d2-88964d70d18a" providerId="ADAL" clId="{E85E22BE-6DF3-4103-A83C-4A07C3E5E493}" dt="2024-03-15T17:26:23.892" v="179" actId="20577"/>
          <ac:spMkLst>
            <pc:docMk/>
            <pc:sldMk cId="3829566393" sldId="428"/>
            <ac:spMk id="2" creationId="{00000000-0000-0000-0000-000000000000}"/>
          </ac:spMkLst>
        </pc:spChg>
        <pc:picChg chg="del">
          <ac:chgData name="Miller, Kristin" userId="19ce19e3-2a00-4ec6-b4d2-88964d70d18a" providerId="ADAL" clId="{E85E22BE-6DF3-4103-A83C-4A07C3E5E493}" dt="2024-03-15T17:26:27.793" v="180" actId="478"/>
          <ac:picMkLst>
            <pc:docMk/>
            <pc:sldMk cId="3829566393" sldId="428"/>
            <ac:picMk id="3" creationId="{500EC331-7B67-438C-A658-1EF38E18656D}"/>
          </ac:picMkLst>
        </pc:picChg>
      </pc:sldChg>
      <pc:sldChg chg="delSp modSp add mod delAnim">
        <pc:chgData name="Miller, Kristin" userId="19ce19e3-2a00-4ec6-b4d2-88964d70d18a" providerId="ADAL" clId="{E85E22BE-6DF3-4103-A83C-4A07C3E5E493}" dt="2024-03-15T17:34:02.990" v="229" actId="478"/>
        <pc:sldMkLst>
          <pc:docMk/>
          <pc:sldMk cId="3418583186" sldId="429"/>
        </pc:sldMkLst>
        <pc:spChg chg="mod">
          <ac:chgData name="Miller, Kristin" userId="19ce19e3-2a00-4ec6-b4d2-88964d70d18a" providerId="ADAL" clId="{E85E22BE-6DF3-4103-A83C-4A07C3E5E493}" dt="2024-03-15T17:34:00.713" v="228" actId="20577"/>
          <ac:spMkLst>
            <pc:docMk/>
            <pc:sldMk cId="3418583186" sldId="429"/>
            <ac:spMk id="2" creationId="{00000000-0000-0000-0000-000000000000}"/>
          </ac:spMkLst>
        </pc:spChg>
        <pc:picChg chg="del">
          <ac:chgData name="Miller, Kristin" userId="19ce19e3-2a00-4ec6-b4d2-88964d70d18a" providerId="ADAL" clId="{E85E22BE-6DF3-4103-A83C-4A07C3E5E493}" dt="2024-03-15T17:34:02.990" v="229" actId="478"/>
          <ac:picMkLst>
            <pc:docMk/>
            <pc:sldMk cId="3418583186" sldId="429"/>
            <ac:picMk id="3" creationId="{210FBB98-A57A-46AE-B221-CA8D21F2AD82}"/>
          </ac:picMkLst>
        </pc:picChg>
      </pc:sldChg>
      <pc:sldChg chg="delSp modSp add mod delAnim">
        <pc:chgData name="Miller, Kristin" userId="19ce19e3-2a00-4ec6-b4d2-88964d70d18a" providerId="ADAL" clId="{E85E22BE-6DF3-4103-A83C-4A07C3E5E493}" dt="2024-03-15T17:40:06.043" v="258" actId="478"/>
        <pc:sldMkLst>
          <pc:docMk/>
          <pc:sldMk cId="2116331616" sldId="430"/>
        </pc:sldMkLst>
        <pc:spChg chg="mod">
          <ac:chgData name="Miller, Kristin" userId="19ce19e3-2a00-4ec6-b4d2-88964d70d18a" providerId="ADAL" clId="{E85E22BE-6DF3-4103-A83C-4A07C3E5E493}" dt="2024-03-15T17:40:03.586" v="257" actId="20577"/>
          <ac:spMkLst>
            <pc:docMk/>
            <pc:sldMk cId="2116331616" sldId="430"/>
            <ac:spMk id="2" creationId="{00000000-0000-0000-0000-000000000000}"/>
          </ac:spMkLst>
        </pc:spChg>
        <pc:picChg chg="del">
          <ac:chgData name="Miller, Kristin" userId="19ce19e3-2a00-4ec6-b4d2-88964d70d18a" providerId="ADAL" clId="{E85E22BE-6DF3-4103-A83C-4A07C3E5E493}" dt="2024-03-15T17:40:06.043" v="258" actId="478"/>
          <ac:picMkLst>
            <pc:docMk/>
            <pc:sldMk cId="2116331616" sldId="430"/>
            <ac:picMk id="3" creationId="{A953002F-CF70-4091-A3E7-A465084DE23D}"/>
          </ac:picMkLst>
        </pc:picChg>
      </pc:sldChg>
      <pc:sldChg chg="delSp modSp add mod delAnim">
        <pc:chgData name="Miller, Kristin" userId="19ce19e3-2a00-4ec6-b4d2-88964d70d18a" providerId="ADAL" clId="{E85E22BE-6DF3-4103-A83C-4A07C3E5E493}" dt="2024-03-15T17:42:36.629" v="278" actId="478"/>
        <pc:sldMkLst>
          <pc:docMk/>
          <pc:sldMk cId="2888616134" sldId="431"/>
        </pc:sldMkLst>
        <pc:spChg chg="mod">
          <ac:chgData name="Miller, Kristin" userId="19ce19e3-2a00-4ec6-b4d2-88964d70d18a" providerId="ADAL" clId="{E85E22BE-6DF3-4103-A83C-4A07C3E5E493}" dt="2024-03-15T17:42:34.135" v="277" actId="20577"/>
          <ac:spMkLst>
            <pc:docMk/>
            <pc:sldMk cId="2888616134" sldId="431"/>
            <ac:spMk id="2" creationId="{00000000-0000-0000-0000-000000000000}"/>
          </ac:spMkLst>
        </pc:spChg>
        <pc:picChg chg="del">
          <ac:chgData name="Miller, Kristin" userId="19ce19e3-2a00-4ec6-b4d2-88964d70d18a" providerId="ADAL" clId="{E85E22BE-6DF3-4103-A83C-4A07C3E5E493}" dt="2024-03-15T17:42:36.629" v="278" actId="478"/>
          <ac:picMkLst>
            <pc:docMk/>
            <pc:sldMk cId="2888616134" sldId="431"/>
            <ac:picMk id="3" creationId="{0C572271-AE6E-482F-9F53-F8531550A07F}"/>
          </ac:picMkLst>
        </pc:picChg>
      </pc:sldChg>
      <pc:sldChg chg="delSp modSp add mod delAnim">
        <pc:chgData name="Miller, Kristin" userId="19ce19e3-2a00-4ec6-b4d2-88964d70d18a" providerId="ADAL" clId="{E85E22BE-6DF3-4103-A83C-4A07C3E5E493}" dt="2024-03-15T17:42:22.408" v="272" actId="20577"/>
        <pc:sldMkLst>
          <pc:docMk/>
          <pc:sldMk cId="4075198318" sldId="432"/>
        </pc:sldMkLst>
        <pc:spChg chg="mod">
          <ac:chgData name="Miller, Kristin" userId="19ce19e3-2a00-4ec6-b4d2-88964d70d18a" providerId="ADAL" clId="{E85E22BE-6DF3-4103-A83C-4A07C3E5E493}" dt="2024-03-15T17:42:22.408" v="272" actId="20577"/>
          <ac:spMkLst>
            <pc:docMk/>
            <pc:sldMk cId="4075198318" sldId="432"/>
            <ac:spMk id="2" creationId="{00000000-0000-0000-0000-000000000000}"/>
          </ac:spMkLst>
        </pc:spChg>
        <pc:picChg chg="del">
          <ac:chgData name="Miller, Kristin" userId="19ce19e3-2a00-4ec6-b4d2-88964d70d18a" providerId="ADAL" clId="{E85E22BE-6DF3-4103-A83C-4A07C3E5E493}" dt="2024-03-15T17:42:13.511" v="266" actId="478"/>
          <ac:picMkLst>
            <pc:docMk/>
            <pc:sldMk cId="4075198318" sldId="432"/>
            <ac:picMk id="3" creationId="{0C572271-AE6E-482F-9F53-F8531550A07F}"/>
          </ac:picMkLst>
        </pc:picChg>
      </pc:sldChg>
      <pc:sldChg chg="modSp add mod">
        <pc:chgData name="Miller, Kristin" userId="19ce19e3-2a00-4ec6-b4d2-88964d70d18a" providerId="ADAL" clId="{E85E22BE-6DF3-4103-A83C-4A07C3E5E493}" dt="2024-03-15T17:46:35.477" v="282" actId="20577"/>
        <pc:sldMkLst>
          <pc:docMk/>
          <pc:sldMk cId="3297065425" sldId="433"/>
        </pc:sldMkLst>
        <pc:spChg chg="mod">
          <ac:chgData name="Miller, Kristin" userId="19ce19e3-2a00-4ec6-b4d2-88964d70d18a" providerId="ADAL" clId="{E85E22BE-6DF3-4103-A83C-4A07C3E5E493}" dt="2024-03-15T17:46:35.477" v="282" actId="20577"/>
          <ac:spMkLst>
            <pc:docMk/>
            <pc:sldMk cId="3297065425" sldId="433"/>
            <ac:spMk id="2" creationId="{00000000-0000-0000-0000-000000000000}"/>
          </ac:spMkLst>
        </pc:spChg>
      </pc:sldChg>
      <pc:sldChg chg="modSp add mod">
        <pc:chgData name="Miller, Kristin" userId="19ce19e3-2a00-4ec6-b4d2-88964d70d18a" providerId="ADAL" clId="{E85E22BE-6DF3-4103-A83C-4A07C3E5E493}" dt="2024-03-15T17:46:43.372" v="292" actId="20577"/>
        <pc:sldMkLst>
          <pc:docMk/>
          <pc:sldMk cId="1959701138" sldId="434"/>
        </pc:sldMkLst>
        <pc:spChg chg="mod">
          <ac:chgData name="Miller, Kristin" userId="19ce19e3-2a00-4ec6-b4d2-88964d70d18a" providerId="ADAL" clId="{E85E22BE-6DF3-4103-A83C-4A07C3E5E493}" dt="2024-03-15T17:46:43.372" v="292" actId="20577"/>
          <ac:spMkLst>
            <pc:docMk/>
            <pc:sldMk cId="1959701138" sldId="434"/>
            <ac:spMk id="2" creationId="{00000000-0000-0000-0000-000000000000}"/>
          </ac:spMkLst>
        </pc:spChg>
      </pc:sldChg>
      <pc:sldChg chg="delSp modSp add del mod delAnim">
        <pc:chgData name="Miller, Kristin" userId="19ce19e3-2a00-4ec6-b4d2-88964d70d18a" providerId="ADAL" clId="{E85E22BE-6DF3-4103-A83C-4A07C3E5E493}" dt="2024-03-15T20:36:36.997" v="1264" actId="47"/>
        <pc:sldMkLst>
          <pc:docMk/>
          <pc:sldMk cId="42190055" sldId="435"/>
        </pc:sldMkLst>
        <pc:spChg chg="mod">
          <ac:chgData name="Miller, Kristin" userId="19ce19e3-2a00-4ec6-b4d2-88964d70d18a" providerId="ADAL" clId="{E85E22BE-6DF3-4103-A83C-4A07C3E5E493}" dt="2024-03-15T17:49:55.264" v="304" actId="20577"/>
          <ac:spMkLst>
            <pc:docMk/>
            <pc:sldMk cId="42190055" sldId="435"/>
            <ac:spMk id="2" creationId="{00000000-0000-0000-0000-000000000000}"/>
          </ac:spMkLst>
        </pc:spChg>
        <pc:picChg chg="del">
          <ac:chgData name="Miller, Kristin" userId="19ce19e3-2a00-4ec6-b4d2-88964d70d18a" providerId="ADAL" clId="{E85E22BE-6DF3-4103-A83C-4A07C3E5E493}" dt="2024-03-15T17:49:52.959" v="300" actId="478"/>
          <ac:picMkLst>
            <pc:docMk/>
            <pc:sldMk cId="42190055" sldId="435"/>
            <ac:picMk id="3" creationId="{B71063DE-B381-4F10-8A7F-F4118E1F22CA}"/>
          </ac:picMkLst>
        </pc:picChg>
      </pc:sldChg>
      <pc:sldChg chg="delSp modSp add mod delAnim">
        <pc:chgData name="Miller, Kristin" userId="19ce19e3-2a00-4ec6-b4d2-88964d70d18a" providerId="ADAL" clId="{E85E22BE-6DF3-4103-A83C-4A07C3E5E493}" dt="2024-03-15T17:58:23.615" v="314" actId="20577"/>
        <pc:sldMkLst>
          <pc:docMk/>
          <pc:sldMk cId="2955429455" sldId="436"/>
        </pc:sldMkLst>
        <pc:spChg chg="mod">
          <ac:chgData name="Miller, Kristin" userId="19ce19e3-2a00-4ec6-b4d2-88964d70d18a" providerId="ADAL" clId="{E85E22BE-6DF3-4103-A83C-4A07C3E5E493}" dt="2024-03-15T17:58:23.615" v="314" actId="20577"/>
          <ac:spMkLst>
            <pc:docMk/>
            <pc:sldMk cId="2955429455" sldId="436"/>
            <ac:spMk id="2" creationId="{00000000-0000-0000-0000-000000000000}"/>
          </ac:spMkLst>
        </pc:spChg>
        <pc:picChg chg="del">
          <ac:chgData name="Miller, Kristin" userId="19ce19e3-2a00-4ec6-b4d2-88964d70d18a" providerId="ADAL" clId="{E85E22BE-6DF3-4103-A83C-4A07C3E5E493}" dt="2024-03-15T17:58:19.569" v="309" actId="478"/>
          <ac:picMkLst>
            <pc:docMk/>
            <pc:sldMk cId="2955429455" sldId="436"/>
            <ac:picMk id="3" creationId="{EAB0F7B1-ABB9-4B0B-9887-0308183A9031}"/>
          </ac:picMkLst>
        </pc:picChg>
      </pc:sldChg>
      <pc:sldChg chg="modSp add mod">
        <pc:chgData name="Miller, Kristin" userId="19ce19e3-2a00-4ec6-b4d2-88964d70d18a" providerId="ADAL" clId="{E85E22BE-6DF3-4103-A83C-4A07C3E5E493}" dt="2024-03-15T17:58:31.837" v="319" actId="20577"/>
        <pc:sldMkLst>
          <pc:docMk/>
          <pc:sldMk cId="1666731285" sldId="437"/>
        </pc:sldMkLst>
        <pc:spChg chg="mod">
          <ac:chgData name="Miller, Kristin" userId="19ce19e3-2a00-4ec6-b4d2-88964d70d18a" providerId="ADAL" clId="{E85E22BE-6DF3-4103-A83C-4A07C3E5E493}" dt="2024-03-15T17:58:31.837" v="319" actId="20577"/>
          <ac:spMkLst>
            <pc:docMk/>
            <pc:sldMk cId="1666731285" sldId="437"/>
            <ac:spMk id="2" creationId="{00000000-0000-0000-0000-000000000000}"/>
          </ac:spMkLst>
        </pc:spChg>
      </pc:sldChg>
      <pc:sldChg chg="modSp add mod">
        <pc:chgData name="Miller, Kristin" userId="19ce19e3-2a00-4ec6-b4d2-88964d70d18a" providerId="ADAL" clId="{E85E22BE-6DF3-4103-A83C-4A07C3E5E493}" dt="2024-03-15T17:58:40.425" v="324" actId="20577"/>
        <pc:sldMkLst>
          <pc:docMk/>
          <pc:sldMk cId="1828068329" sldId="438"/>
        </pc:sldMkLst>
        <pc:spChg chg="mod">
          <ac:chgData name="Miller, Kristin" userId="19ce19e3-2a00-4ec6-b4d2-88964d70d18a" providerId="ADAL" clId="{E85E22BE-6DF3-4103-A83C-4A07C3E5E493}" dt="2024-03-15T17:58:40.425" v="324" actId="20577"/>
          <ac:spMkLst>
            <pc:docMk/>
            <pc:sldMk cId="1828068329" sldId="438"/>
            <ac:spMk id="2" creationId="{00000000-0000-0000-0000-000000000000}"/>
          </ac:spMkLst>
        </pc:spChg>
      </pc:sldChg>
      <pc:sldChg chg="modSp add mod">
        <pc:chgData name="Miller, Kristin" userId="19ce19e3-2a00-4ec6-b4d2-88964d70d18a" providerId="ADAL" clId="{E85E22BE-6DF3-4103-A83C-4A07C3E5E493}" dt="2024-03-15T17:59:49.227" v="329" actId="20577"/>
        <pc:sldMkLst>
          <pc:docMk/>
          <pc:sldMk cId="3033596100" sldId="439"/>
        </pc:sldMkLst>
        <pc:spChg chg="mod">
          <ac:chgData name="Miller, Kristin" userId="19ce19e3-2a00-4ec6-b4d2-88964d70d18a" providerId="ADAL" clId="{E85E22BE-6DF3-4103-A83C-4A07C3E5E493}" dt="2024-03-15T17:59:49.227" v="329" actId="20577"/>
          <ac:spMkLst>
            <pc:docMk/>
            <pc:sldMk cId="3033596100" sldId="439"/>
            <ac:spMk id="2" creationId="{00000000-0000-0000-0000-000000000000}"/>
          </ac:spMkLst>
        </pc:spChg>
      </pc:sldChg>
      <pc:sldChg chg="modSp add mod">
        <pc:chgData name="Miller, Kristin" userId="19ce19e3-2a00-4ec6-b4d2-88964d70d18a" providerId="ADAL" clId="{E85E22BE-6DF3-4103-A83C-4A07C3E5E493}" dt="2024-03-15T17:59:55.364" v="333" actId="20577"/>
        <pc:sldMkLst>
          <pc:docMk/>
          <pc:sldMk cId="3110420167" sldId="440"/>
        </pc:sldMkLst>
        <pc:spChg chg="mod">
          <ac:chgData name="Miller, Kristin" userId="19ce19e3-2a00-4ec6-b4d2-88964d70d18a" providerId="ADAL" clId="{E85E22BE-6DF3-4103-A83C-4A07C3E5E493}" dt="2024-03-15T17:59:55.364" v="333" actId="20577"/>
          <ac:spMkLst>
            <pc:docMk/>
            <pc:sldMk cId="3110420167" sldId="440"/>
            <ac:spMk id="2" creationId="{00000000-0000-0000-0000-000000000000}"/>
          </ac:spMkLst>
        </pc:spChg>
      </pc:sldChg>
      <pc:sldChg chg="modSp add mod">
        <pc:chgData name="Miller, Kristin" userId="19ce19e3-2a00-4ec6-b4d2-88964d70d18a" providerId="ADAL" clId="{E85E22BE-6DF3-4103-A83C-4A07C3E5E493}" dt="2024-03-15T18:00:00.729" v="338" actId="20577"/>
        <pc:sldMkLst>
          <pc:docMk/>
          <pc:sldMk cId="2001857509" sldId="441"/>
        </pc:sldMkLst>
        <pc:spChg chg="mod">
          <ac:chgData name="Miller, Kristin" userId="19ce19e3-2a00-4ec6-b4d2-88964d70d18a" providerId="ADAL" clId="{E85E22BE-6DF3-4103-A83C-4A07C3E5E493}" dt="2024-03-15T18:00:00.729" v="338" actId="20577"/>
          <ac:spMkLst>
            <pc:docMk/>
            <pc:sldMk cId="2001857509" sldId="441"/>
            <ac:spMk id="2" creationId="{00000000-0000-0000-0000-000000000000}"/>
          </ac:spMkLst>
        </pc:spChg>
      </pc:sldChg>
      <pc:sldChg chg="delSp modSp add mod delAnim">
        <pc:chgData name="Miller, Kristin" userId="19ce19e3-2a00-4ec6-b4d2-88964d70d18a" providerId="ADAL" clId="{E85E22BE-6DF3-4103-A83C-4A07C3E5E493}" dt="2024-03-15T18:04:45.522" v="361" actId="478"/>
        <pc:sldMkLst>
          <pc:docMk/>
          <pc:sldMk cId="1129908169" sldId="442"/>
        </pc:sldMkLst>
        <pc:spChg chg="mod">
          <ac:chgData name="Miller, Kristin" userId="19ce19e3-2a00-4ec6-b4d2-88964d70d18a" providerId="ADAL" clId="{E85E22BE-6DF3-4103-A83C-4A07C3E5E493}" dt="2024-03-15T18:04:43.135" v="360" actId="20577"/>
          <ac:spMkLst>
            <pc:docMk/>
            <pc:sldMk cId="1129908169" sldId="442"/>
            <ac:spMk id="2" creationId="{00000000-0000-0000-0000-000000000000}"/>
          </ac:spMkLst>
        </pc:spChg>
        <pc:picChg chg="del">
          <ac:chgData name="Miller, Kristin" userId="19ce19e3-2a00-4ec6-b4d2-88964d70d18a" providerId="ADAL" clId="{E85E22BE-6DF3-4103-A83C-4A07C3E5E493}" dt="2024-03-15T18:04:45.522" v="361" actId="478"/>
          <ac:picMkLst>
            <pc:docMk/>
            <pc:sldMk cId="1129908169" sldId="442"/>
            <ac:picMk id="3" creationId="{30BDF462-5E20-4785-8EAE-26124C79F7A1}"/>
          </ac:picMkLst>
        </pc:picChg>
      </pc:sldChg>
      <pc:sldChg chg="modSp add mod">
        <pc:chgData name="Miller, Kristin" userId="19ce19e3-2a00-4ec6-b4d2-88964d70d18a" providerId="ADAL" clId="{E85E22BE-6DF3-4103-A83C-4A07C3E5E493}" dt="2024-03-15T18:04:51.765" v="365" actId="20577"/>
        <pc:sldMkLst>
          <pc:docMk/>
          <pc:sldMk cId="3502302777" sldId="443"/>
        </pc:sldMkLst>
        <pc:spChg chg="mod">
          <ac:chgData name="Miller, Kristin" userId="19ce19e3-2a00-4ec6-b4d2-88964d70d18a" providerId="ADAL" clId="{E85E22BE-6DF3-4103-A83C-4A07C3E5E493}" dt="2024-03-15T18:04:51.765" v="365" actId="20577"/>
          <ac:spMkLst>
            <pc:docMk/>
            <pc:sldMk cId="3502302777" sldId="443"/>
            <ac:spMk id="2" creationId="{00000000-0000-0000-0000-000000000000}"/>
          </ac:spMkLst>
        </pc:spChg>
      </pc:sldChg>
      <pc:sldChg chg="delSp modSp add mod delAnim">
        <pc:chgData name="Miller, Kristin" userId="19ce19e3-2a00-4ec6-b4d2-88964d70d18a" providerId="ADAL" clId="{E85E22BE-6DF3-4103-A83C-4A07C3E5E493}" dt="2024-03-15T18:05:52.493" v="374" actId="20577"/>
        <pc:sldMkLst>
          <pc:docMk/>
          <pc:sldMk cId="808617011" sldId="444"/>
        </pc:sldMkLst>
        <pc:spChg chg="mod">
          <ac:chgData name="Miller, Kristin" userId="19ce19e3-2a00-4ec6-b4d2-88964d70d18a" providerId="ADAL" clId="{E85E22BE-6DF3-4103-A83C-4A07C3E5E493}" dt="2024-03-15T18:05:52.493" v="374" actId="20577"/>
          <ac:spMkLst>
            <pc:docMk/>
            <pc:sldMk cId="808617011" sldId="444"/>
            <ac:spMk id="2" creationId="{00000000-0000-0000-0000-000000000000}"/>
          </ac:spMkLst>
        </pc:spChg>
        <pc:picChg chg="del">
          <ac:chgData name="Miller, Kristin" userId="19ce19e3-2a00-4ec6-b4d2-88964d70d18a" providerId="ADAL" clId="{E85E22BE-6DF3-4103-A83C-4A07C3E5E493}" dt="2024-03-15T18:05:49.670" v="371" actId="478"/>
          <ac:picMkLst>
            <pc:docMk/>
            <pc:sldMk cId="808617011" sldId="444"/>
            <ac:picMk id="3" creationId="{7C6743B8-2ED3-4F42-96F1-9CA74F9D7D81}"/>
          </ac:picMkLst>
        </pc:picChg>
      </pc:sldChg>
      <pc:sldChg chg="modSp add mod">
        <pc:chgData name="Miller, Kristin" userId="19ce19e3-2a00-4ec6-b4d2-88964d70d18a" providerId="ADAL" clId="{E85E22BE-6DF3-4103-A83C-4A07C3E5E493}" dt="2024-03-15T18:07:21.134" v="381" actId="20577"/>
        <pc:sldMkLst>
          <pc:docMk/>
          <pc:sldMk cId="3886538285" sldId="445"/>
        </pc:sldMkLst>
        <pc:spChg chg="mod">
          <ac:chgData name="Miller, Kristin" userId="19ce19e3-2a00-4ec6-b4d2-88964d70d18a" providerId="ADAL" clId="{E85E22BE-6DF3-4103-A83C-4A07C3E5E493}" dt="2024-03-15T18:07:21.134" v="381" actId="20577"/>
          <ac:spMkLst>
            <pc:docMk/>
            <pc:sldMk cId="3886538285" sldId="445"/>
            <ac:spMk id="2" creationId="{00000000-0000-0000-0000-000000000000}"/>
          </ac:spMkLst>
        </pc:spChg>
      </pc:sldChg>
      <pc:sldChg chg="modSp add mod ord">
        <pc:chgData name="Miller, Kristin" userId="19ce19e3-2a00-4ec6-b4d2-88964d70d18a" providerId="ADAL" clId="{E85E22BE-6DF3-4103-A83C-4A07C3E5E493}" dt="2024-03-15T18:07:30.441" v="390" actId="20577"/>
        <pc:sldMkLst>
          <pc:docMk/>
          <pc:sldMk cId="434635013" sldId="446"/>
        </pc:sldMkLst>
        <pc:spChg chg="mod">
          <ac:chgData name="Miller, Kristin" userId="19ce19e3-2a00-4ec6-b4d2-88964d70d18a" providerId="ADAL" clId="{E85E22BE-6DF3-4103-A83C-4A07C3E5E493}" dt="2024-03-15T18:07:30.441" v="390" actId="20577"/>
          <ac:spMkLst>
            <pc:docMk/>
            <pc:sldMk cId="434635013" sldId="446"/>
            <ac:spMk id="2" creationId="{00000000-0000-0000-0000-000000000000}"/>
          </ac:spMkLst>
        </pc:spChg>
      </pc:sldChg>
      <pc:sldChg chg="delSp modSp add mod delAnim">
        <pc:chgData name="Miller, Kristin" userId="19ce19e3-2a00-4ec6-b4d2-88964d70d18a" providerId="ADAL" clId="{E85E22BE-6DF3-4103-A83C-4A07C3E5E493}" dt="2024-03-15T18:20:04.216" v="450" actId="20577"/>
        <pc:sldMkLst>
          <pc:docMk/>
          <pc:sldMk cId="3440376809" sldId="447"/>
        </pc:sldMkLst>
        <pc:spChg chg="mod">
          <ac:chgData name="Miller, Kristin" userId="19ce19e3-2a00-4ec6-b4d2-88964d70d18a" providerId="ADAL" clId="{E85E22BE-6DF3-4103-A83C-4A07C3E5E493}" dt="2024-03-15T18:20:04.216" v="450" actId="20577"/>
          <ac:spMkLst>
            <pc:docMk/>
            <pc:sldMk cId="3440376809" sldId="447"/>
            <ac:spMk id="2" creationId="{00000000-0000-0000-0000-000000000000}"/>
          </ac:spMkLst>
        </pc:spChg>
        <pc:picChg chg="del">
          <ac:chgData name="Miller, Kristin" userId="19ce19e3-2a00-4ec6-b4d2-88964d70d18a" providerId="ADAL" clId="{E85E22BE-6DF3-4103-A83C-4A07C3E5E493}" dt="2024-03-15T18:20:01.311" v="444" actId="478"/>
          <ac:picMkLst>
            <pc:docMk/>
            <pc:sldMk cId="3440376809" sldId="447"/>
            <ac:picMk id="3" creationId="{747246ED-9351-4550-90AF-300DDE6752EA}"/>
          </ac:picMkLst>
        </pc:picChg>
      </pc:sldChg>
      <pc:sldChg chg="modSp add mod ord">
        <pc:chgData name="Miller, Kristin" userId="19ce19e3-2a00-4ec6-b4d2-88964d70d18a" providerId="ADAL" clId="{E85E22BE-6DF3-4103-A83C-4A07C3E5E493}" dt="2024-03-15T18:20:13.666" v="458" actId="20577"/>
        <pc:sldMkLst>
          <pc:docMk/>
          <pc:sldMk cId="2906309701" sldId="448"/>
        </pc:sldMkLst>
        <pc:spChg chg="mod">
          <ac:chgData name="Miller, Kristin" userId="19ce19e3-2a00-4ec6-b4d2-88964d70d18a" providerId="ADAL" clId="{E85E22BE-6DF3-4103-A83C-4A07C3E5E493}" dt="2024-03-15T18:20:13.666" v="458" actId="20577"/>
          <ac:spMkLst>
            <pc:docMk/>
            <pc:sldMk cId="2906309701" sldId="448"/>
            <ac:spMk id="2" creationId="{00000000-0000-0000-0000-000000000000}"/>
          </ac:spMkLst>
        </pc:spChg>
      </pc:sldChg>
      <pc:sldChg chg="modSp add mod">
        <pc:chgData name="Miller, Kristin" userId="19ce19e3-2a00-4ec6-b4d2-88964d70d18a" providerId="ADAL" clId="{E85E22BE-6DF3-4103-A83C-4A07C3E5E493}" dt="2024-03-15T18:20:22.665" v="463" actId="20577"/>
        <pc:sldMkLst>
          <pc:docMk/>
          <pc:sldMk cId="730798088" sldId="449"/>
        </pc:sldMkLst>
        <pc:spChg chg="mod">
          <ac:chgData name="Miller, Kristin" userId="19ce19e3-2a00-4ec6-b4d2-88964d70d18a" providerId="ADAL" clId="{E85E22BE-6DF3-4103-A83C-4A07C3E5E493}" dt="2024-03-15T18:20:22.665" v="463" actId="20577"/>
          <ac:spMkLst>
            <pc:docMk/>
            <pc:sldMk cId="730798088" sldId="449"/>
            <ac:spMk id="2" creationId="{00000000-0000-0000-0000-000000000000}"/>
          </ac:spMkLst>
        </pc:spChg>
      </pc:sldChg>
      <pc:sldChg chg="modSp add mod ord">
        <pc:chgData name="Miller, Kristin" userId="19ce19e3-2a00-4ec6-b4d2-88964d70d18a" providerId="ADAL" clId="{E85E22BE-6DF3-4103-A83C-4A07C3E5E493}" dt="2024-03-15T18:20:41.680" v="471" actId="20577"/>
        <pc:sldMkLst>
          <pc:docMk/>
          <pc:sldMk cId="3760908683" sldId="450"/>
        </pc:sldMkLst>
        <pc:spChg chg="mod">
          <ac:chgData name="Miller, Kristin" userId="19ce19e3-2a00-4ec6-b4d2-88964d70d18a" providerId="ADAL" clId="{E85E22BE-6DF3-4103-A83C-4A07C3E5E493}" dt="2024-03-15T18:20:41.680" v="471" actId="20577"/>
          <ac:spMkLst>
            <pc:docMk/>
            <pc:sldMk cId="3760908683" sldId="450"/>
            <ac:spMk id="2" creationId="{00000000-0000-0000-0000-000000000000}"/>
          </ac:spMkLst>
        </pc:spChg>
      </pc:sldChg>
      <pc:sldChg chg="modSp add mod">
        <pc:chgData name="Miller, Kristin" userId="19ce19e3-2a00-4ec6-b4d2-88964d70d18a" providerId="ADAL" clId="{E85E22BE-6DF3-4103-A83C-4A07C3E5E493}" dt="2024-03-15T18:20:53.960" v="480" actId="14100"/>
        <pc:sldMkLst>
          <pc:docMk/>
          <pc:sldMk cId="3653043842" sldId="451"/>
        </pc:sldMkLst>
        <pc:spChg chg="mod">
          <ac:chgData name="Miller, Kristin" userId="19ce19e3-2a00-4ec6-b4d2-88964d70d18a" providerId="ADAL" clId="{E85E22BE-6DF3-4103-A83C-4A07C3E5E493}" dt="2024-03-15T18:20:53.960" v="480" actId="14100"/>
          <ac:spMkLst>
            <pc:docMk/>
            <pc:sldMk cId="3653043842" sldId="451"/>
            <ac:spMk id="2" creationId="{00000000-0000-0000-0000-000000000000}"/>
          </ac:spMkLst>
        </pc:spChg>
      </pc:sldChg>
      <pc:sldChg chg="modSp add mod ord">
        <pc:chgData name="Miller, Kristin" userId="19ce19e3-2a00-4ec6-b4d2-88964d70d18a" providerId="ADAL" clId="{E85E22BE-6DF3-4103-A83C-4A07C3E5E493}" dt="2024-03-15T18:21:11.817" v="497" actId="20577"/>
        <pc:sldMkLst>
          <pc:docMk/>
          <pc:sldMk cId="4230650130" sldId="452"/>
        </pc:sldMkLst>
        <pc:spChg chg="mod">
          <ac:chgData name="Miller, Kristin" userId="19ce19e3-2a00-4ec6-b4d2-88964d70d18a" providerId="ADAL" clId="{E85E22BE-6DF3-4103-A83C-4A07C3E5E493}" dt="2024-03-15T18:21:11.817" v="497" actId="20577"/>
          <ac:spMkLst>
            <pc:docMk/>
            <pc:sldMk cId="4230650130" sldId="452"/>
            <ac:spMk id="2" creationId="{00000000-0000-0000-0000-000000000000}"/>
          </ac:spMkLst>
        </pc:spChg>
      </pc:sldChg>
      <pc:sldChg chg="modSp add mod">
        <pc:chgData name="Miller, Kristin" userId="19ce19e3-2a00-4ec6-b4d2-88964d70d18a" providerId="ADAL" clId="{E85E22BE-6DF3-4103-A83C-4A07C3E5E493}" dt="2024-03-15T18:22:56.390" v="518" actId="1076"/>
        <pc:sldMkLst>
          <pc:docMk/>
          <pc:sldMk cId="3065629247" sldId="453"/>
        </pc:sldMkLst>
        <pc:spChg chg="mod">
          <ac:chgData name="Miller, Kristin" userId="19ce19e3-2a00-4ec6-b4d2-88964d70d18a" providerId="ADAL" clId="{E85E22BE-6DF3-4103-A83C-4A07C3E5E493}" dt="2024-03-15T18:22:56.390" v="518" actId="1076"/>
          <ac:spMkLst>
            <pc:docMk/>
            <pc:sldMk cId="3065629247" sldId="453"/>
            <ac:spMk id="2" creationId="{00000000-0000-0000-0000-000000000000}"/>
          </ac:spMkLst>
        </pc:spChg>
      </pc:sldChg>
      <pc:sldChg chg="modSp add mod ord">
        <pc:chgData name="Miller, Kristin" userId="19ce19e3-2a00-4ec6-b4d2-88964d70d18a" providerId="ADAL" clId="{E85E22BE-6DF3-4103-A83C-4A07C3E5E493}" dt="2024-03-15T18:23:09.060" v="528" actId="20577"/>
        <pc:sldMkLst>
          <pc:docMk/>
          <pc:sldMk cId="389032514" sldId="454"/>
        </pc:sldMkLst>
        <pc:spChg chg="mod">
          <ac:chgData name="Miller, Kristin" userId="19ce19e3-2a00-4ec6-b4d2-88964d70d18a" providerId="ADAL" clId="{E85E22BE-6DF3-4103-A83C-4A07C3E5E493}" dt="2024-03-15T18:23:09.060" v="528" actId="20577"/>
          <ac:spMkLst>
            <pc:docMk/>
            <pc:sldMk cId="389032514" sldId="454"/>
            <ac:spMk id="2" creationId="{00000000-0000-0000-0000-000000000000}"/>
          </ac:spMkLst>
        </pc:spChg>
      </pc:sldChg>
      <pc:sldChg chg="modSp add mod ord">
        <pc:chgData name="Miller, Kristin" userId="19ce19e3-2a00-4ec6-b4d2-88964d70d18a" providerId="ADAL" clId="{E85E22BE-6DF3-4103-A83C-4A07C3E5E493}" dt="2024-03-15T18:24:26.144" v="542" actId="20577"/>
        <pc:sldMkLst>
          <pc:docMk/>
          <pc:sldMk cId="3949111753" sldId="455"/>
        </pc:sldMkLst>
        <pc:spChg chg="mod">
          <ac:chgData name="Miller, Kristin" userId="19ce19e3-2a00-4ec6-b4d2-88964d70d18a" providerId="ADAL" clId="{E85E22BE-6DF3-4103-A83C-4A07C3E5E493}" dt="2024-03-15T18:24:26.144" v="542" actId="20577"/>
          <ac:spMkLst>
            <pc:docMk/>
            <pc:sldMk cId="3949111753" sldId="455"/>
            <ac:spMk id="2" creationId="{00000000-0000-0000-0000-000000000000}"/>
          </ac:spMkLst>
        </pc:spChg>
      </pc:sldChg>
      <pc:sldChg chg="modSp add mod">
        <pc:chgData name="Miller, Kristin" userId="19ce19e3-2a00-4ec6-b4d2-88964d70d18a" providerId="ADAL" clId="{E85E22BE-6DF3-4103-A83C-4A07C3E5E493}" dt="2024-03-15T18:24:32.778" v="551" actId="20577"/>
        <pc:sldMkLst>
          <pc:docMk/>
          <pc:sldMk cId="46767430" sldId="456"/>
        </pc:sldMkLst>
        <pc:spChg chg="mod">
          <ac:chgData name="Miller, Kristin" userId="19ce19e3-2a00-4ec6-b4d2-88964d70d18a" providerId="ADAL" clId="{E85E22BE-6DF3-4103-A83C-4A07C3E5E493}" dt="2024-03-15T18:24:32.778" v="551" actId="20577"/>
          <ac:spMkLst>
            <pc:docMk/>
            <pc:sldMk cId="46767430" sldId="456"/>
            <ac:spMk id="2" creationId="{00000000-0000-0000-0000-000000000000}"/>
          </ac:spMkLst>
        </pc:spChg>
      </pc:sldChg>
      <pc:sldChg chg="addSp delSp modSp add mod delAnim modAnim">
        <pc:chgData name="Miller, Kristin" userId="19ce19e3-2a00-4ec6-b4d2-88964d70d18a" providerId="ADAL" clId="{E85E22BE-6DF3-4103-A83C-4A07C3E5E493}" dt="2024-03-15T21:23:59.383" v="1476" actId="478"/>
        <pc:sldMkLst>
          <pc:docMk/>
          <pc:sldMk cId="3122450928" sldId="457"/>
        </pc:sldMkLst>
        <pc:picChg chg="add del mod">
          <ac:chgData name="Miller, Kristin" userId="19ce19e3-2a00-4ec6-b4d2-88964d70d18a" providerId="ADAL" clId="{E85E22BE-6DF3-4103-A83C-4A07C3E5E493}" dt="2024-03-15T21:21:42" v="1472" actId="478"/>
          <ac:picMkLst>
            <pc:docMk/>
            <pc:sldMk cId="3122450928" sldId="457"/>
            <ac:picMk id="3" creationId="{B6DD3F13-6135-B079-8F33-7BF7B37857BC}"/>
          </ac:picMkLst>
        </pc:picChg>
        <pc:picChg chg="del mod">
          <ac:chgData name="Miller, Kristin" userId="19ce19e3-2a00-4ec6-b4d2-88964d70d18a" providerId="ADAL" clId="{E85E22BE-6DF3-4103-A83C-4A07C3E5E493}" dt="2024-03-15T21:23:59.383" v="1476" actId="478"/>
          <ac:picMkLst>
            <pc:docMk/>
            <pc:sldMk cId="3122450928" sldId="457"/>
            <ac:picMk id="4" creationId="{FE831144-44E9-051C-D85D-9B955600B4F9}"/>
          </ac:picMkLst>
        </pc:picChg>
      </pc:sldChg>
      <pc:sldChg chg="new del">
        <pc:chgData name="Miller, Kristin" userId="19ce19e3-2a00-4ec6-b4d2-88964d70d18a" providerId="ADAL" clId="{E85E22BE-6DF3-4103-A83C-4A07C3E5E493}" dt="2024-03-15T19:01:35.113" v="943" actId="47"/>
        <pc:sldMkLst>
          <pc:docMk/>
          <pc:sldMk cId="3141635656" sldId="458"/>
        </pc:sldMkLst>
      </pc:sldChg>
      <pc:sldChg chg="delSp modSp add del mod delAnim">
        <pc:chgData name="Miller, Kristin" userId="19ce19e3-2a00-4ec6-b4d2-88964d70d18a" providerId="ADAL" clId="{E85E22BE-6DF3-4103-A83C-4A07C3E5E493}" dt="2024-03-15T18:48:36.734" v="860" actId="47"/>
        <pc:sldMkLst>
          <pc:docMk/>
          <pc:sldMk cId="3606391970" sldId="459"/>
        </pc:sldMkLst>
        <pc:spChg chg="mod">
          <ac:chgData name="Miller, Kristin" userId="19ce19e3-2a00-4ec6-b4d2-88964d70d18a" providerId="ADAL" clId="{E85E22BE-6DF3-4103-A83C-4A07C3E5E493}" dt="2024-03-15T18:46:36.987" v="849" actId="1076"/>
          <ac:spMkLst>
            <pc:docMk/>
            <pc:sldMk cId="3606391970" sldId="459"/>
            <ac:spMk id="2" creationId="{00000000-0000-0000-0000-000000000000}"/>
          </ac:spMkLst>
        </pc:spChg>
        <pc:picChg chg="del">
          <ac:chgData name="Miller, Kristin" userId="19ce19e3-2a00-4ec6-b4d2-88964d70d18a" providerId="ADAL" clId="{E85E22BE-6DF3-4103-A83C-4A07C3E5E493}" dt="2024-03-15T18:46:30.001" v="847" actId="478"/>
          <ac:picMkLst>
            <pc:docMk/>
            <pc:sldMk cId="3606391970" sldId="459"/>
            <ac:picMk id="3" creationId="{71912F04-5558-4A66-BED6-AE506FE97BBE}"/>
          </ac:picMkLst>
        </pc:picChg>
      </pc:sldChg>
      <pc:sldMasterChg chg="setBg modSldLayout">
        <pc:chgData name="Miller, Kristin" userId="19ce19e3-2a00-4ec6-b4d2-88964d70d18a" providerId="ADAL" clId="{E85E22BE-6DF3-4103-A83C-4A07C3E5E493}" dt="2024-03-15T16:58:21.421" v="8"/>
        <pc:sldMasterMkLst>
          <pc:docMk/>
          <pc:sldMasterMk cId="487352998" sldId="2147483705"/>
        </pc:sldMasterMkLst>
        <pc:sldLayoutChg chg="setBg">
          <pc:chgData name="Miller, Kristin" userId="19ce19e3-2a00-4ec6-b4d2-88964d70d18a" providerId="ADAL" clId="{E85E22BE-6DF3-4103-A83C-4A07C3E5E493}" dt="2024-03-15T16:58:21.421" v="8"/>
          <pc:sldLayoutMkLst>
            <pc:docMk/>
            <pc:sldMasterMk cId="487352998" sldId="2147483705"/>
            <pc:sldLayoutMk cId="3514641904" sldId="2147483706"/>
          </pc:sldLayoutMkLst>
        </pc:sldLayoutChg>
        <pc:sldLayoutChg chg="setBg">
          <pc:chgData name="Miller, Kristin" userId="19ce19e3-2a00-4ec6-b4d2-88964d70d18a" providerId="ADAL" clId="{E85E22BE-6DF3-4103-A83C-4A07C3E5E493}" dt="2024-03-15T16:58:21.421" v="8"/>
          <pc:sldLayoutMkLst>
            <pc:docMk/>
            <pc:sldMasterMk cId="487352998" sldId="2147483705"/>
            <pc:sldLayoutMk cId="804289788" sldId="2147483707"/>
          </pc:sldLayoutMkLst>
        </pc:sldLayoutChg>
        <pc:sldLayoutChg chg="setBg">
          <pc:chgData name="Miller, Kristin" userId="19ce19e3-2a00-4ec6-b4d2-88964d70d18a" providerId="ADAL" clId="{E85E22BE-6DF3-4103-A83C-4A07C3E5E493}" dt="2024-03-15T16:58:21.421" v="8"/>
          <pc:sldLayoutMkLst>
            <pc:docMk/>
            <pc:sldMasterMk cId="487352998" sldId="2147483705"/>
            <pc:sldLayoutMk cId="2787429291" sldId="2147483708"/>
          </pc:sldLayoutMkLst>
        </pc:sldLayoutChg>
        <pc:sldLayoutChg chg="setBg">
          <pc:chgData name="Miller, Kristin" userId="19ce19e3-2a00-4ec6-b4d2-88964d70d18a" providerId="ADAL" clId="{E85E22BE-6DF3-4103-A83C-4A07C3E5E493}" dt="2024-03-15T16:58:21.421" v="8"/>
          <pc:sldLayoutMkLst>
            <pc:docMk/>
            <pc:sldMasterMk cId="487352998" sldId="2147483705"/>
            <pc:sldLayoutMk cId="872735171" sldId="2147483709"/>
          </pc:sldLayoutMkLst>
        </pc:sldLayoutChg>
        <pc:sldLayoutChg chg="setBg">
          <pc:chgData name="Miller, Kristin" userId="19ce19e3-2a00-4ec6-b4d2-88964d70d18a" providerId="ADAL" clId="{E85E22BE-6DF3-4103-A83C-4A07C3E5E493}" dt="2024-03-15T16:58:21.421" v="8"/>
          <pc:sldLayoutMkLst>
            <pc:docMk/>
            <pc:sldMasterMk cId="487352998" sldId="2147483705"/>
            <pc:sldLayoutMk cId="2492381744" sldId="2147483710"/>
          </pc:sldLayoutMkLst>
        </pc:sldLayoutChg>
        <pc:sldLayoutChg chg="setBg">
          <pc:chgData name="Miller, Kristin" userId="19ce19e3-2a00-4ec6-b4d2-88964d70d18a" providerId="ADAL" clId="{E85E22BE-6DF3-4103-A83C-4A07C3E5E493}" dt="2024-03-15T16:58:21.421" v="8"/>
          <pc:sldLayoutMkLst>
            <pc:docMk/>
            <pc:sldMasterMk cId="487352998" sldId="2147483705"/>
            <pc:sldLayoutMk cId="2513045644" sldId="2147483711"/>
          </pc:sldLayoutMkLst>
        </pc:sldLayoutChg>
        <pc:sldLayoutChg chg="setBg">
          <pc:chgData name="Miller, Kristin" userId="19ce19e3-2a00-4ec6-b4d2-88964d70d18a" providerId="ADAL" clId="{E85E22BE-6DF3-4103-A83C-4A07C3E5E493}" dt="2024-03-15T16:58:21.421" v="8"/>
          <pc:sldLayoutMkLst>
            <pc:docMk/>
            <pc:sldMasterMk cId="487352998" sldId="2147483705"/>
            <pc:sldLayoutMk cId="1095635434" sldId="2147483712"/>
          </pc:sldLayoutMkLst>
        </pc:sldLayoutChg>
        <pc:sldLayoutChg chg="setBg">
          <pc:chgData name="Miller, Kristin" userId="19ce19e3-2a00-4ec6-b4d2-88964d70d18a" providerId="ADAL" clId="{E85E22BE-6DF3-4103-A83C-4A07C3E5E493}" dt="2024-03-15T16:58:21.421" v="8"/>
          <pc:sldLayoutMkLst>
            <pc:docMk/>
            <pc:sldMasterMk cId="487352998" sldId="2147483705"/>
            <pc:sldLayoutMk cId="139633525" sldId="2147483713"/>
          </pc:sldLayoutMkLst>
        </pc:sldLayoutChg>
        <pc:sldLayoutChg chg="setBg">
          <pc:chgData name="Miller, Kristin" userId="19ce19e3-2a00-4ec6-b4d2-88964d70d18a" providerId="ADAL" clId="{E85E22BE-6DF3-4103-A83C-4A07C3E5E493}" dt="2024-03-15T16:58:21.421" v="8"/>
          <pc:sldLayoutMkLst>
            <pc:docMk/>
            <pc:sldMasterMk cId="487352998" sldId="2147483705"/>
            <pc:sldLayoutMk cId="11130225" sldId="2147483714"/>
          </pc:sldLayoutMkLst>
        </pc:sldLayoutChg>
        <pc:sldLayoutChg chg="setBg">
          <pc:chgData name="Miller, Kristin" userId="19ce19e3-2a00-4ec6-b4d2-88964d70d18a" providerId="ADAL" clId="{E85E22BE-6DF3-4103-A83C-4A07C3E5E493}" dt="2024-03-15T16:58:21.421" v="8"/>
          <pc:sldLayoutMkLst>
            <pc:docMk/>
            <pc:sldMasterMk cId="487352998" sldId="2147483705"/>
            <pc:sldLayoutMk cId="855713949" sldId="2147483715"/>
          </pc:sldLayoutMkLst>
        </pc:sldLayoutChg>
        <pc:sldLayoutChg chg="setBg">
          <pc:chgData name="Miller, Kristin" userId="19ce19e3-2a00-4ec6-b4d2-88964d70d18a" providerId="ADAL" clId="{E85E22BE-6DF3-4103-A83C-4A07C3E5E493}" dt="2024-03-15T16:58:21.421" v="8"/>
          <pc:sldLayoutMkLst>
            <pc:docMk/>
            <pc:sldMasterMk cId="487352998" sldId="2147483705"/>
            <pc:sldLayoutMk cId="3403959007" sldId="2147483716"/>
          </pc:sldLayoutMkLst>
        </pc:sldLayoutChg>
        <pc:sldLayoutChg chg="setBg">
          <pc:chgData name="Miller, Kristin" userId="19ce19e3-2a00-4ec6-b4d2-88964d70d18a" providerId="ADAL" clId="{E85E22BE-6DF3-4103-A83C-4A07C3E5E493}" dt="2024-03-15T16:58:21.421" v="8"/>
          <pc:sldLayoutMkLst>
            <pc:docMk/>
            <pc:sldMasterMk cId="487352998" sldId="2147483705"/>
            <pc:sldLayoutMk cId="1153231574" sldId="2147483717"/>
          </pc:sldLayoutMkLst>
        </pc:sldLayoutChg>
        <pc:sldLayoutChg chg="setBg">
          <pc:chgData name="Miller, Kristin" userId="19ce19e3-2a00-4ec6-b4d2-88964d70d18a" providerId="ADAL" clId="{E85E22BE-6DF3-4103-A83C-4A07C3E5E493}" dt="2024-03-15T16:58:21.421" v="8"/>
          <pc:sldLayoutMkLst>
            <pc:docMk/>
            <pc:sldMasterMk cId="487352998" sldId="2147483705"/>
            <pc:sldLayoutMk cId="1559556284" sldId="2147483718"/>
          </pc:sldLayoutMkLst>
        </pc:sldLayoutChg>
        <pc:sldLayoutChg chg="setBg">
          <pc:chgData name="Miller, Kristin" userId="19ce19e3-2a00-4ec6-b4d2-88964d70d18a" providerId="ADAL" clId="{E85E22BE-6DF3-4103-A83C-4A07C3E5E493}" dt="2024-03-15T16:58:21.421" v="8"/>
          <pc:sldLayoutMkLst>
            <pc:docMk/>
            <pc:sldMasterMk cId="487352998" sldId="2147483705"/>
            <pc:sldLayoutMk cId="2958560763" sldId="2147483719"/>
          </pc:sldLayoutMkLst>
        </pc:sldLayoutChg>
        <pc:sldLayoutChg chg="setBg">
          <pc:chgData name="Miller, Kristin" userId="19ce19e3-2a00-4ec6-b4d2-88964d70d18a" providerId="ADAL" clId="{E85E22BE-6DF3-4103-A83C-4A07C3E5E493}" dt="2024-03-15T16:58:21.421" v="8"/>
          <pc:sldLayoutMkLst>
            <pc:docMk/>
            <pc:sldMasterMk cId="487352998" sldId="2147483705"/>
            <pc:sldLayoutMk cId="532838402" sldId="2147483720"/>
          </pc:sldLayoutMkLst>
        </pc:sldLayoutChg>
        <pc:sldLayoutChg chg="setBg">
          <pc:chgData name="Miller, Kristin" userId="19ce19e3-2a00-4ec6-b4d2-88964d70d18a" providerId="ADAL" clId="{E85E22BE-6DF3-4103-A83C-4A07C3E5E493}" dt="2024-03-15T16:58:21.421" v="8"/>
          <pc:sldLayoutMkLst>
            <pc:docMk/>
            <pc:sldMasterMk cId="487352998" sldId="2147483705"/>
            <pc:sldLayoutMk cId="1766997891" sldId="2147483721"/>
          </pc:sldLayoutMkLst>
        </pc:sldLayoutChg>
        <pc:sldLayoutChg chg="setBg">
          <pc:chgData name="Miller, Kristin" userId="19ce19e3-2a00-4ec6-b4d2-88964d70d18a" providerId="ADAL" clId="{E85E22BE-6DF3-4103-A83C-4A07C3E5E493}" dt="2024-03-15T16:58:21.421" v="8"/>
          <pc:sldLayoutMkLst>
            <pc:docMk/>
            <pc:sldMasterMk cId="487352998" sldId="2147483705"/>
            <pc:sldLayoutMk cId="4214281055" sldId="2147483722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641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713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959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3231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556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560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838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997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281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289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429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735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381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045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635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33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0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3529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3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7.m4a"/><Relationship Id="rId1" Type="http://schemas.microsoft.com/office/2007/relationships/media" Target="../media/media77.m4a"/><Relationship Id="rId4" Type="http://schemas.openxmlformats.org/officeDocument/2006/relationships/image" Target="../media/image3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8.m4a"/><Relationship Id="rId1" Type="http://schemas.microsoft.com/office/2007/relationships/media" Target="../media/media78.m4a"/><Relationship Id="rId4" Type="http://schemas.openxmlformats.org/officeDocument/2006/relationships/image" Target="../media/image3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9.m4a"/><Relationship Id="rId1" Type="http://schemas.microsoft.com/office/2007/relationships/media" Target="../media/media79.m4a"/><Relationship Id="rId4" Type="http://schemas.openxmlformats.org/officeDocument/2006/relationships/image" Target="../media/image3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0.m4a"/><Relationship Id="rId1" Type="http://schemas.microsoft.com/office/2007/relationships/media" Target="../media/media80.m4a"/><Relationship Id="rId4" Type="http://schemas.openxmlformats.org/officeDocument/2006/relationships/image" Target="../media/image3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1.m4a"/><Relationship Id="rId1" Type="http://schemas.microsoft.com/office/2007/relationships/media" Target="../media/media81.m4a"/><Relationship Id="rId4" Type="http://schemas.openxmlformats.org/officeDocument/2006/relationships/image" Target="../media/image3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2.m4a"/><Relationship Id="rId1" Type="http://schemas.microsoft.com/office/2007/relationships/media" Target="../media/media82.m4a"/><Relationship Id="rId4" Type="http://schemas.openxmlformats.org/officeDocument/2006/relationships/image" Target="../media/image3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3.m4a"/><Relationship Id="rId1" Type="http://schemas.microsoft.com/office/2007/relationships/media" Target="../media/media83.m4a"/><Relationship Id="rId4" Type="http://schemas.openxmlformats.org/officeDocument/2006/relationships/image" Target="../media/image3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4.m4a"/><Relationship Id="rId1" Type="http://schemas.microsoft.com/office/2007/relationships/media" Target="../media/media84.m4a"/><Relationship Id="rId4" Type="http://schemas.openxmlformats.org/officeDocument/2006/relationships/image" Target="../media/image3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5.m4a"/><Relationship Id="rId1" Type="http://schemas.microsoft.com/office/2007/relationships/media" Target="../media/media85.m4a"/><Relationship Id="rId4" Type="http://schemas.openxmlformats.org/officeDocument/2006/relationships/image" Target="../media/image3.png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3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6.m4a"/><Relationship Id="rId1" Type="http://schemas.microsoft.com/office/2007/relationships/media" Target="../media/media86.m4a"/><Relationship Id="rId4" Type="http://schemas.openxmlformats.org/officeDocument/2006/relationships/image" Target="../media/image3.png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7.m4a"/><Relationship Id="rId1" Type="http://schemas.microsoft.com/office/2007/relationships/media" Target="../media/media87.m4a"/><Relationship Id="rId4" Type="http://schemas.openxmlformats.org/officeDocument/2006/relationships/image" Target="../media/image3.png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8.m4a"/><Relationship Id="rId1" Type="http://schemas.microsoft.com/office/2007/relationships/media" Target="../media/media88.m4a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3.png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9.m4a"/><Relationship Id="rId1" Type="http://schemas.microsoft.com/office/2007/relationships/media" Target="../media/media89.m4a"/><Relationship Id="rId4" Type="http://schemas.openxmlformats.org/officeDocument/2006/relationships/image" Target="../media/image3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0.m4a"/><Relationship Id="rId1" Type="http://schemas.microsoft.com/office/2007/relationships/media" Target="../media/media90.m4a"/><Relationship Id="rId4" Type="http://schemas.openxmlformats.org/officeDocument/2006/relationships/image" Target="../media/image3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1.m4a"/><Relationship Id="rId1" Type="http://schemas.microsoft.com/office/2007/relationships/media" Target="../media/media91.m4a"/><Relationship Id="rId4" Type="http://schemas.openxmlformats.org/officeDocument/2006/relationships/image" Target="../media/image3.pn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2.m4a"/><Relationship Id="rId1" Type="http://schemas.microsoft.com/office/2007/relationships/media" Target="../media/media92.m4a"/><Relationship Id="rId4" Type="http://schemas.openxmlformats.org/officeDocument/2006/relationships/image" Target="../media/image3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3.m4a"/><Relationship Id="rId1" Type="http://schemas.microsoft.com/office/2007/relationships/media" Target="../media/media93.m4a"/><Relationship Id="rId4" Type="http://schemas.openxmlformats.org/officeDocument/2006/relationships/image" Target="../media/image3.pn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4.m4a"/><Relationship Id="rId1" Type="http://schemas.microsoft.com/office/2007/relationships/media" Target="../media/media94.m4a"/><Relationship Id="rId4" Type="http://schemas.openxmlformats.org/officeDocument/2006/relationships/image" Target="../media/image3.png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5.m4a"/><Relationship Id="rId1" Type="http://schemas.microsoft.com/office/2007/relationships/media" Target="../media/media95.m4a"/><Relationship Id="rId4" Type="http://schemas.openxmlformats.org/officeDocument/2006/relationships/image" Target="../media/image3.pn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6.m4a"/><Relationship Id="rId1" Type="http://schemas.microsoft.com/office/2007/relationships/media" Target="../media/media96.m4a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3.png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7.m4a"/><Relationship Id="rId1" Type="http://schemas.microsoft.com/office/2007/relationships/media" Target="../media/media97.m4a"/><Relationship Id="rId4" Type="http://schemas.openxmlformats.org/officeDocument/2006/relationships/image" Target="../media/image3.pn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8.m4a"/><Relationship Id="rId1" Type="http://schemas.microsoft.com/office/2007/relationships/media" Target="../media/media98.m4a"/><Relationship Id="rId4" Type="http://schemas.openxmlformats.org/officeDocument/2006/relationships/image" Target="../media/image3.png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9.m4a"/><Relationship Id="rId1" Type="http://schemas.microsoft.com/office/2007/relationships/media" Target="../media/media99.m4a"/><Relationship Id="rId4" Type="http://schemas.openxmlformats.org/officeDocument/2006/relationships/image" Target="../media/image3.png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0.m4a"/><Relationship Id="rId1" Type="http://schemas.microsoft.com/office/2007/relationships/media" Target="../media/media100.m4a"/><Relationship Id="rId4" Type="http://schemas.openxmlformats.org/officeDocument/2006/relationships/image" Target="../media/image3.pn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1.m4a"/><Relationship Id="rId1" Type="http://schemas.microsoft.com/office/2007/relationships/media" Target="../media/media101.m4a"/><Relationship Id="rId4" Type="http://schemas.openxmlformats.org/officeDocument/2006/relationships/image" Target="../media/image3.png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2.m4a"/><Relationship Id="rId1" Type="http://schemas.microsoft.com/office/2007/relationships/media" Target="../media/media102.m4a"/><Relationship Id="rId4" Type="http://schemas.openxmlformats.org/officeDocument/2006/relationships/image" Target="../media/image3.png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3.m4a"/><Relationship Id="rId1" Type="http://schemas.microsoft.com/office/2007/relationships/media" Target="../media/media103.m4a"/><Relationship Id="rId4" Type="http://schemas.openxmlformats.org/officeDocument/2006/relationships/image" Target="../media/image3.png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4.m4a"/><Relationship Id="rId1" Type="http://schemas.microsoft.com/office/2007/relationships/media" Target="../media/media104.m4a"/><Relationship Id="rId4" Type="http://schemas.openxmlformats.org/officeDocument/2006/relationships/image" Target="../media/image3.png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5.m4a"/><Relationship Id="rId1" Type="http://schemas.microsoft.com/office/2007/relationships/media" Target="../media/media105.m4a"/><Relationship Id="rId4" Type="http://schemas.openxmlformats.org/officeDocument/2006/relationships/image" Target="../media/image3.png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6.m4a"/><Relationship Id="rId1" Type="http://schemas.microsoft.com/office/2007/relationships/media" Target="../media/media106.m4a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3.png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7.m4a"/><Relationship Id="rId1" Type="http://schemas.microsoft.com/office/2007/relationships/media" Target="../media/media107.m4a"/><Relationship Id="rId4" Type="http://schemas.openxmlformats.org/officeDocument/2006/relationships/image" Target="../media/image3.png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8.m4a"/><Relationship Id="rId1" Type="http://schemas.microsoft.com/office/2007/relationships/media" Target="../media/media108.m4a"/><Relationship Id="rId4" Type="http://schemas.openxmlformats.org/officeDocument/2006/relationships/image" Target="../media/image3.png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9.m4a"/><Relationship Id="rId1" Type="http://schemas.microsoft.com/office/2007/relationships/media" Target="../media/media109.m4a"/><Relationship Id="rId4" Type="http://schemas.openxmlformats.org/officeDocument/2006/relationships/image" Target="../media/image3.png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0.m4a"/><Relationship Id="rId1" Type="http://schemas.microsoft.com/office/2007/relationships/media" Target="../media/media110.m4a"/><Relationship Id="rId4" Type="http://schemas.openxmlformats.org/officeDocument/2006/relationships/image" Target="../media/image3.png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1.m4a"/><Relationship Id="rId1" Type="http://schemas.microsoft.com/office/2007/relationships/media" Target="../media/media111.m4a"/><Relationship Id="rId4" Type="http://schemas.openxmlformats.org/officeDocument/2006/relationships/image" Target="../media/image3.png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2.m4a"/><Relationship Id="rId1" Type="http://schemas.microsoft.com/office/2007/relationships/media" Target="../media/media112.m4a"/><Relationship Id="rId4" Type="http://schemas.openxmlformats.org/officeDocument/2006/relationships/image" Target="../media/image3.png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3.m4a"/><Relationship Id="rId1" Type="http://schemas.microsoft.com/office/2007/relationships/media" Target="../media/media113.m4a"/><Relationship Id="rId4" Type="http://schemas.openxmlformats.org/officeDocument/2006/relationships/image" Target="../media/image3.png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4.m4a"/><Relationship Id="rId1" Type="http://schemas.microsoft.com/office/2007/relationships/media" Target="../media/media114.m4a"/><Relationship Id="rId4" Type="http://schemas.openxmlformats.org/officeDocument/2006/relationships/image" Target="../media/image3.png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5.m4a"/><Relationship Id="rId1" Type="http://schemas.microsoft.com/office/2007/relationships/media" Target="../media/media115.m4a"/><Relationship Id="rId4" Type="http://schemas.openxmlformats.org/officeDocument/2006/relationships/image" Target="../media/image3.png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6.m4a"/><Relationship Id="rId1" Type="http://schemas.microsoft.com/office/2007/relationships/media" Target="../media/media116.m4a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3.png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7.m4a"/><Relationship Id="rId1" Type="http://schemas.microsoft.com/office/2007/relationships/media" Target="../media/media117.m4a"/><Relationship Id="rId4" Type="http://schemas.openxmlformats.org/officeDocument/2006/relationships/image" Target="../media/image3.png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8.m4a"/><Relationship Id="rId1" Type="http://schemas.microsoft.com/office/2007/relationships/media" Target="../media/media118.m4a"/><Relationship Id="rId4" Type="http://schemas.openxmlformats.org/officeDocument/2006/relationships/image" Target="../media/image3.png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9.m4a"/><Relationship Id="rId1" Type="http://schemas.microsoft.com/office/2007/relationships/media" Target="../media/media119.m4a"/><Relationship Id="rId4" Type="http://schemas.openxmlformats.org/officeDocument/2006/relationships/image" Target="../media/image3.png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0.m4a"/><Relationship Id="rId1" Type="http://schemas.microsoft.com/office/2007/relationships/media" Target="../media/media120.m4a"/><Relationship Id="rId4" Type="http://schemas.openxmlformats.org/officeDocument/2006/relationships/image" Target="../media/image3.png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1.m4a"/><Relationship Id="rId1" Type="http://schemas.microsoft.com/office/2007/relationships/media" Target="../media/media121.m4a"/><Relationship Id="rId4" Type="http://schemas.openxmlformats.org/officeDocument/2006/relationships/image" Target="../media/image3.png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2.m4a"/><Relationship Id="rId1" Type="http://schemas.microsoft.com/office/2007/relationships/media" Target="../media/media122.m4a"/><Relationship Id="rId4" Type="http://schemas.openxmlformats.org/officeDocument/2006/relationships/image" Target="../media/image3.png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3.m4a"/><Relationship Id="rId1" Type="http://schemas.microsoft.com/office/2007/relationships/media" Target="../media/media123.m4a"/><Relationship Id="rId4" Type="http://schemas.openxmlformats.org/officeDocument/2006/relationships/image" Target="../media/image3.png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4.m4a"/><Relationship Id="rId1" Type="http://schemas.microsoft.com/office/2007/relationships/media" Target="../media/media124.m4a"/><Relationship Id="rId4" Type="http://schemas.openxmlformats.org/officeDocument/2006/relationships/image" Target="../media/image3.png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5.m4a"/><Relationship Id="rId1" Type="http://schemas.microsoft.com/office/2007/relationships/media" Target="../media/media125.m4a"/><Relationship Id="rId4" Type="http://schemas.openxmlformats.org/officeDocument/2006/relationships/image" Target="../media/image3.png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6.m4a"/><Relationship Id="rId1" Type="http://schemas.microsoft.com/office/2007/relationships/media" Target="../media/media126.m4a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3.png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7.m4a"/><Relationship Id="rId1" Type="http://schemas.microsoft.com/office/2007/relationships/media" Target="../media/media127.m4a"/><Relationship Id="rId4" Type="http://schemas.openxmlformats.org/officeDocument/2006/relationships/image" Target="../media/image3.png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8.m4a"/><Relationship Id="rId1" Type="http://schemas.microsoft.com/office/2007/relationships/media" Target="../media/media128.m4a"/><Relationship Id="rId4" Type="http://schemas.openxmlformats.org/officeDocument/2006/relationships/image" Target="../media/image3.png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9.m4a"/><Relationship Id="rId1" Type="http://schemas.microsoft.com/office/2007/relationships/media" Target="../media/media129.m4a"/><Relationship Id="rId4" Type="http://schemas.openxmlformats.org/officeDocument/2006/relationships/image" Target="../media/image3.png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0.m4a"/><Relationship Id="rId1" Type="http://schemas.microsoft.com/office/2007/relationships/media" Target="../media/media130.m4a"/><Relationship Id="rId4" Type="http://schemas.openxmlformats.org/officeDocument/2006/relationships/image" Target="../media/image3.png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1.m4a"/><Relationship Id="rId1" Type="http://schemas.microsoft.com/office/2007/relationships/media" Target="../media/media131.m4a"/><Relationship Id="rId4" Type="http://schemas.openxmlformats.org/officeDocument/2006/relationships/image" Target="../media/image3.png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2.m4a"/><Relationship Id="rId1" Type="http://schemas.microsoft.com/office/2007/relationships/media" Target="../media/media132.m4a"/><Relationship Id="rId4" Type="http://schemas.openxmlformats.org/officeDocument/2006/relationships/image" Target="../media/image3.png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3.m4a"/><Relationship Id="rId1" Type="http://schemas.microsoft.com/office/2007/relationships/media" Target="../media/media133.m4a"/><Relationship Id="rId4" Type="http://schemas.openxmlformats.org/officeDocument/2006/relationships/image" Target="../media/image3.png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4.m4a"/><Relationship Id="rId1" Type="http://schemas.microsoft.com/office/2007/relationships/media" Target="../media/media134.m4a"/><Relationship Id="rId4" Type="http://schemas.openxmlformats.org/officeDocument/2006/relationships/image" Target="../media/image3.png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5.m4a"/><Relationship Id="rId1" Type="http://schemas.microsoft.com/office/2007/relationships/media" Target="../media/media135.m4a"/><Relationship Id="rId4" Type="http://schemas.openxmlformats.org/officeDocument/2006/relationships/image" Target="../media/image3.png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6.m4a"/><Relationship Id="rId1" Type="http://schemas.microsoft.com/office/2007/relationships/media" Target="../media/media136.m4a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3.png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7.m4a"/><Relationship Id="rId1" Type="http://schemas.microsoft.com/office/2007/relationships/media" Target="../media/media137.m4a"/><Relationship Id="rId4" Type="http://schemas.openxmlformats.org/officeDocument/2006/relationships/image" Target="../media/image3.png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8.m4a"/><Relationship Id="rId1" Type="http://schemas.microsoft.com/office/2007/relationships/media" Target="../media/media138.m4a"/><Relationship Id="rId4" Type="http://schemas.openxmlformats.org/officeDocument/2006/relationships/image" Target="../media/image3.png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9.m4a"/><Relationship Id="rId1" Type="http://schemas.microsoft.com/office/2007/relationships/media" Target="../media/media139.m4a"/><Relationship Id="rId4" Type="http://schemas.openxmlformats.org/officeDocument/2006/relationships/image" Target="../media/image3.png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0.m4a"/><Relationship Id="rId1" Type="http://schemas.microsoft.com/office/2007/relationships/media" Target="../media/media140.m4a"/><Relationship Id="rId4" Type="http://schemas.openxmlformats.org/officeDocument/2006/relationships/image" Target="../media/image3.png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1.m4a"/><Relationship Id="rId1" Type="http://schemas.microsoft.com/office/2007/relationships/media" Target="../media/media141.m4a"/><Relationship Id="rId4" Type="http://schemas.openxmlformats.org/officeDocument/2006/relationships/image" Target="../media/image3.png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2.m4a"/><Relationship Id="rId1" Type="http://schemas.microsoft.com/office/2007/relationships/media" Target="../media/media142.m4a"/><Relationship Id="rId4" Type="http://schemas.openxmlformats.org/officeDocument/2006/relationships/image" Target="../media/image3.png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3.m4a"/><Relationship Id="rId1" Type="http://schemas.microsoft.com/office/2007/relationships/media" Target="../media/media143.m4a"/><Relationship Id="rId4" Type="http://schemas.openxmlformats.org/officeDocument/2006/relationships/image" Target="../media/image3.png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4.m4a"/><Relationship Id="rId1" Type="http://schemas.microsoft.com/office/2007/relationships/media" Target="../media/media144.m4a"/><Relationship Id="rId4" Type="http://schemas.openxmlformats.org/officeDocument/2006/relationships/image" Target="../media/image3.png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5.m4a"/><Relationship Id="rId1" Type="http://schemas.microsoft.com/office/2007/relationships/media" Target="../media/media145.m4a"/><Relationship Id="rId4" Type="http://schemas.openxmlformats.org/officeDocument/2006/relationships/image" Target="../media/image3.png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6.m4a"/><Relationship Id="rId1" Type="http://schemas.microsoft.com/office/2007/relationships/media" Target="../media/media146.m4a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3.png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7.m4a"/><Relationship Id="rId1" Type="http://schemas.microsoft.com/office/2007/relationships/media" Target="../media/media147.m4a"/><Relationship Id="rId4" Type="http://schemas.openxmlformats.org/officeDocument/2006/relationships/image" Target="../media/image3.png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8.m4a"/><Relationship Id="rId1" Type="http://schemas.microsoft.com/office/2007/relationships/media" Target="../media/media148.m4a"/><Relationship Id="rId4" Type="http://schemas.openxmlformats.org/officeDocument/2006/relationships/image" Target="../media/image3.png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9.m4a"/><Relationship Id="rId1" Type="http://schemas.microsoft.com/office/2007/relationships/media" Target="../media/media149.m4a"/><Relationship Id="rId4" Type="http://schemas.openxmlformats.org/officeDocument/2006/relationships/image" Target="../media/image3.png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0.m4a"/><Relationship Id="rId1" Type="http://schemas.microsoft.com/office/2007/relationships/media" Target="../media/media150.m4a"/><Relationship Id="rId4" Type="http://schemas.openxmlformats.org/officeDocument/2006/relationships/image" Target="../media/image3.png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1.m4a"/><Relationship Id="rId1" Type="http://schemas.microsoft.com/office/2007/relationships/media" Target="../media/media151.m4a"/><Relationship Id="rId4" Type="http://schemas.openxmlformats.org/officeDocument/2006/relationships/image" Target="../media/image3.png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2.m4a"/><Relationship Id="rId1" Type="http://schemas.microsoft.com/office/2007/relationships/media" Target="../media/media152.m4a"/><Relationship Id="rId4" Type="http://schemas.openxmlformats.org/officeDocument/2006/relationships/image" Target="../media/image3.png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3.m4a"/><Relationship Id="rId1" Type="http://schemas.microsoft.com/office/2007/relationships/media" Target="../media/media153.m4a"/><Relationship Id="rId4" Type="http://schemas.openxmlformats.org/officeDocument/2006/relationships/image" Target="../media/image3.png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4.m4a"/><Relationship Id="rId1" Type="http://schemas.microsoft.com/office/2007/relationships/media" Target="../media/media154.m4a"/><Relationship Id="rId4" Type="http://schemas.openxmlformats.org/officeDocument/2006/relationships/image" Target="../media/image3.png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5.m4a"/><Relationship Id="rId1" Type="http://schemas.microsoft.com/office/2007/relationships/media" Target="../media/media155.m4a"/><Relationship Id="rId4" Type="http://schemas.openxmlformats.org/officeDocument/2006/relationships/image" Target="../media/image3.png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6.m4a"/><Relationship Id="rId1" Type="http://schemas.microsoft.com/office/2007/relationships/media" Target="../media/media156.m4a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3.png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7.m4a"/><Relationship Id="rId1" Type="http://schemas.microsoft.com/office/2007/relationships/media" Target="../media/media157.m4a"/><Relationship Id="rId4" Type="http://schemas.openxmlformats.org/officeDocument/2006/relationships/image" Target="../media/image3.png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8.m4a"/><Relationship Id="rId1" Type="http://schemas.microsoft.com/office/2007/relationships/media" Target="../media/media158.m4a"/><Relationship Id="rId4" Type="http://schemas.openxmlformats.org/officeDocument/2006/relationships/image" Target="../media/image3.png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9.m4a"/><Relationship Id="rId1" Type="http://schemas.microsoft.com/office/2007/relationships/media" Target="../media/media159.m4a"/><Relationship Id="rId4" Type="http://schemas.openxmlformats.org/officeDocument/2006/relationships/image" Target="../media/image3.png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0.m4a"/><Relationship Id="rId1" Type="http://schemas.microsoft.com/office/2007/relationships/media" Target="../media/media160.m4a"/><Relationship Id="rId4" Type="http://schemas.openxmlformats.org/officeDocument/2006/relationships/image" Target="../media/image3.png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1.m4a"/><Relationship Id="rId1" Type="http://schemas.microsoft.com/office/2007/relationships/media" Target="../media/media161.m4a"/><Relationship Id="rId4" Type="http://schemas.openxmlformats.org/officeDocument/2006/relationships/image" Target="../media/image3.png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2.m4a"/><Relationship Id="rId1" Type="http://schemas.microsoft.com/office/2007/relationships/media" Target="../media/media162.m4a"/><Relationship Id="rId4" Type="http://schemas.openxmlformats.org/officeDocument/2006/relationships/image" Target="../media/image3.png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3.m4a"/><Relationship Id="rId1" Type="http://schemas.microsoft.com/office/2007/relationships/media" Target="../media/media163.m4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7.m4a"/><Relationship Id="rId1" Type="http://schemas.microsoft.com/office/2007/relationships/media" Target="../media/media37.m4a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8.m4a"/><Relationship Id="rId1" Type="http://schemas.microsoft.com/office/2007/relationships/media" Target="../media/media38.m4a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0.m4a"/><Relationship Id="rId1" Type="http://schemas.microsoft.com/office/2007/relationships/media" Target="../media/media40.m4a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1.m4a"/><Relationship Id="rId1" Type="http://schemas.microsoft.com/office/2007/relationships/media" Target="../media/media41.m4a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2.m4a"/><Relationship Id="rId1" Type="http://schemas.microsoft.com/office/2007/relationships/media" Target="../media/media42.m4a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3.m4a"/><Relationship Id="rId1" Type="http://schemas.microsoft.com/office/2007/relationships/media" Target="../media/media43.m4a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4.m4a"/><Relationship Id="rId1" Type="http://schemas.microsoft.com/office/2007/relationships/media" Target="../media/media44.m4a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5.m4a"/><Relationship Id="rId1" Type="http://schemas.microsoft.com/office/2007/relationships/media" Target="../media/media45.m4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6.m4a"/><Relationship Id="rId1" Type="http://schemas.microsoft.com/office/2007/relationships/media" Target="../media/media46.m4a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7.m4a"/><Relationship Id="rId1" Type="http://schemas.microsoft.com/office/2007/relationships/media" Target="../media/media47.m4a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8.m4a"/><Relationship Id="rId1" Type="http://schemas.microsoft.com/office/2007/relationships/media" Target="../media/media48.m4a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9.m4a"/><Relationship Id="rId1" Type="http://schemas.microsoft.com/office/2007/relationships/media" Target="../media/media49.m4a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0.m4a"/><Relationship Id="rId1" Type="http://schemas.microsoft.com/office/2007/relationships/media" Target="../media/media50.m4a"/><Relationship Id="rId4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1.m4a"/><Relationship Id="rId1" Type="http://schemas.microsoft.com/office/2007/relationships/media" Target="../media/media51.m4a"/><Relationship Id="rId4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2.m4a"/><Relationship Id="rId1" Type="http://schemas.microsoft.com/office/2007/relationships/media" Target="../media/media52.m4a"/><Relationship Id="rId4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3.m4a"/><Relationship Id="rId1" Type="http://schemas.microsoft.com/office/2007/relationships/media" Target="../media/media53.m4a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4.m4a"/><Relationship Id="rId1" Type="http://schemas.microsoft.com/office/2007/relationships/media" Target="../media/media54.m4a"/><Relationship Id="rId4" Type="http://schemas.openxmlformats.org/officeDocument/2006/relationships/image" Target="../media/image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5.m4a"/><Relationship Id="rId1" Type="http://schemas.microsoft.com/office/2007/relationships/media" Target="../media/media55.m4a"/><Relationship Id="rId4" Type="http://schemas.openxmlformats.org/officeDocument/2006/relationships/image" Target="../media/image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6.m4a"/><Relationship Id="rId1" Type="http://schemas.microsoft.com/office/2007/relationships/media" Target="../media/media56.m4a"/><Relationship Id="rId4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7.m4a"/><Relationship Id="rId1" Type="http://schemas.microsoft.com/office/2007/relationships/media" Target="../media/media57.m4a"/><Relationship Id="rId4" Type="http://schemas.openxmlformats.org/officeDocument/2006/relationships/image" Target="../media/image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8.m4a"/><Relationship Id="rId1" Type="http://schemas.microsoft.com/office/2007/relationships/media" Target="../media/media58.m4a"/><Relationship Id="rId4" Type="http://schemas.openxmlformats.org/officeDocument/2006/relationships/image" Target="../media/image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9.m4a"/><Relationship Id="rId1" Type="http://schemas.microsoft.com/office/2007/relationships/media" Target="../media/media59.m4a"/><Relationship Id="rId4" Type="http://schemas.openxmlformats.org/officeDocument/2006/relationships/image" Target="../media/image3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0.m4a"/><Relationship Id="rId1" Type="http://schemas.microsoft.com/office/2007/relationships/media" Target="../media/media60.m4a"/><Relationship Id="rId4" Type="http://schemas.openxmlformats.org/officeDocument/2006/relationships/image" Target="../media/image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1.m4a"/><Relationship Id="rId1" Type="http://schemas.microsoft.com/office/2007/relationships/media" Target="../media/media61.m4a"/><Relationship Id="rId4" Type="http://schemas.openxmlformats.org/officeDocument/2006/relationships/image" Target="../media/image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2.m4a"/><Relationship Id="rId1" Type="http://schemas.microsoft.com/office/2007/relationships/media" Target="../media/media62.m4a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3.m4a"/><Relationship Id="rId1" Type="http://schemas.microsoft.com/office/2007/relationships/media" Target="../media/media63.m4a"/><Relationship Id="rId4" Type="http://schemas.openxmlformats.org/officeDocument/2006/relationships/image" Target="../media/image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4.m4a"/><Relationship Id="rId1" Type="http://schemas.microsoft.com/office/2007/relationships/media" Target="../media/media64.m4a"/><Relationship Id="rId4" Type="http://schemas.openxmlformats.org/officeDocument/2006/relationships/image" Target="../media/image3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5.m4a"/><Relationship Id="rId1" Type="http://schemas.microsoft.com/office/2007/relationships/media" Target="../media/media65.m4a"/><Relationship Id="rId4" Type="http://schemas.openxmlformats.org/officeDocument/2006/relationships/image" Target="../media/image3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6.m4a"/><Relationship Id="rId1" Type="http://schemas.microsoft.com/office/2007/relationships/media" Target="../media/media66.m4a"/><Relationship Id="rId4" Type="http://schemas.openxmlformats.org/officeDocument/2006/relationships/image" Target="../media/image3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7.m4a"/><Relationship Id="rId1" Type="http://schemas.microsoft.com/office/2007/relationships/media" Target="../media/media67.m4a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3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8.m4a"/><Relationship Id="rId1" Type="http://schemas.microsoft.com/office/2007/relationships/media" Target="../media/media68.m4a"/><Relationship Id="rId4" Type="http://schemas.openxmlformats.org/officeDocument/2006/relationships/image" Target="../media/image3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9.m4a"/><Relationship Id="rId1" Type="http://schemas.microsoft.com/office/2007/relationships/media" Target="../media/media69.m4a"/><Relationship Id="rId4" Type="http://schemas.openxmlformats.org/officeDocument/2006/relationships/image" Target="../media/image3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0.m4a"/><Relationship Id="rId1" Type="http://schemas.microsoft.com/office/2007/relationships/media" Target="../media/media70.m4a"/><Relationship Id="rId4" Type="http://schemas.openxmlformats.org/officeDocument/2006/relationships/image" Target="../media/image3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1.m4a"/><Relationship Id="rId1" Type="http://schemas.microsoft.com/office/2007/relationships/media" Target="../media/media71.m4a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3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2.m4a"/><Relationship Id="rId1" Type="http://schemas.microsoft.com/office/2007/relationships/media" Target="../media/media72.m4a"/><Relationship Id="rId4" Type="http://schemas.openxmlformats.org/officeDocument/2006/relationships/image" Target="../media/image3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3.m4a"/><Relationship Id="rId1" Type="http://schemas.microsoft.com/office/2007/relationships/media" Target="../media/media73.m4a"/><Relationship Id="rId4" Type="http://schemas.openxmlformats.org/officeDocument/2006/relationships/image" Target="../media/image3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4.m4a"/><Relationship Id="rId1" Type="http://schemas.microsoft.com/office/2007/relationships/media" Target="../media/media74.m4a"/><Relationship Id="rId4" Type="http://schemas.openxmlformats.org/officeDocument/2006/relationships/image" Target="../media/image3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5.m4a"/><Relationship Id="rId1" Type="http://schemas.microsoft.com/office/2007/relationships/media" Target="../media/media75.m4a"/><Relationship Id="rId4" Type="http://schemas.openxmlformats.org/officeDocument/2006/relationships/image" Target="../media/image3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6.m4a"/><Relationship Id="rId1" Type="http://schemas.microsoft.com/office/2007/relationships/media" Target="../media/media76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5227" y="474345"/>
            <a:ext cx="940747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Practice reading the words on the next slides. </a:t>
            </a:r>
          </a:p>
          <a:p>
            <a:pPr algn="ctr"/>
            <a:r>
              <a:rPr lang="en-US" sz="54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If you get stuck or want to check your answer, click the speaker button in the bottom corner to hear the word read aloud.</a:t>
            </a:r>
          </a:p>
        </p:txBody>
      </p:sp>
    </p:spTree>
    <p:extLst>
      <p:ext uri="{BB962C8B-B14F-4D97-AF65-F5344CB8AC3E}">
        <p14:creationId xmlns:p14="http://schemas.microsoft.com/office/powerpoint/2010/main" val="2118149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in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C2CDF35-B2A3-4AEA-85C8-5873E35A24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0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after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E9ACC83-E439-4977-88AE-55C2717091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91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does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C2C48AC-3E6A-472A-A8FD-9E9E6A825C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39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again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6A329C7-7A22-475A-9B43-5FE907EACE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74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old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6B432CE-7337-4022-BE86-519C5593AC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33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about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746EB89-6C97-443B-8661-8549D12E36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8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one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D416BC4-4E99-42F8-A213-76A36FAAFC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little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A309BE3-BBCF-4608-9E1F-DCCC6023AA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30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under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DFA69EB-8E2C-4E6D-A096-4DADD2157E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68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soon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47246ED-9351-4550-90AF-300DDE6752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19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always</a:t>
            </a:r>
          </a:p>
        </p:txBody>
      </p:sp>
    </p:spTree>
    <p:extLst>
      <p:ext uri="{BB962C8B-B14F-4D97-AF65-F5344CB8AC3E}">
        <p14:creationId xmlns:p14="http://schemas.microsoft.com/office/powerpoint/2010/main" val="3440376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look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75242B0-D7A8-45DA-A9A6-A1429EAA52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85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today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4695258-2C02-4AE7-AA56-C42E525524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72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laugh</a:t>
            </a:r>
          </a:p>
        </p:txBody>
      </p:sp>
    </p:spTree>
    <p:extLst>
      <p:ext uri="{BB962C8B-B14F-4D97-AF65-F5344CB8AC3E}">
        <p14:creationId xmlns:p14="http://schemas.microsoft.com/office/powerpoint/2010/main" val="2906309701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both</a:t>
            </a:r>
          </a:p>
        </p:txBody>
      </p:sp>
    </p:spTree>
    <p:extLst>
      <p:ext uri="{BB962C8B-B14F-4D97-AF65-F5344CB8AC3E}">
        <p14:creationId xmlns:p14="http://schemas.microsoft.com/office/powerpoint/2010/main" val="730798088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621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may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D4129B2-C58E-4C7E-A2AC-2698DE0DE6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8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every</a:t>
            </a:r>
          </a:p>
        </p:txBody>
      </p:sp>
    </p:spTree>
    <p:extLst>
      <p:ext uri="{BB962C8B-B14F-4D97-AF65-F5344CB8AC3E}">
        <p14:creationId xmlns:p14="http://schemas.microsoft.com/office/powerpoint/2010/main" val="3760908683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14604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anymore</a:t>
            </a:r>
          </a:p>
        </p:txBody>
      </p:sp>
    </p:spTree>
    <p:extLst>
      <p:ext uri="{BB962C8B-B14F-4D97-AF65-F5344CB8AC3E}">
        <p14:creationId xmlns:p14="http://schemas.microsoft.com/office/powerpoint/2010/main" val="3653043842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really</a:t>
            </a:r>
          </a:p>
        </p:txBody>
      </p:sp>
    </p:spTree>
    <p:extLst>
      <p:ext uri="{BB962C8B-B14F-4D97-AF65-F5344CB8AC3E}">
        <p14:creationId xmlns:p14="http://schemas.microsoft.com/office/powerpoint/2010/main" val="423065013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845691" y="2228671"/>
            <a:ext cx="1388338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sometimes</a:t>
            </a:r>
          </a:p>
        </p:txBody>
      </p:sp>
    </p:spTree>
    <p:extLst>
      <p:ext uri="{BB962C8B-B14F-4D97-AF65-F5344CB8AC3E}">
        <p14:creationId xmlns:p14="http://schemas.microsoft.com/office/powerpoint/2010/main" val="3065629247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through</a:t>
            </a:r>
          </a:p>
        </p:txBody>
      </p:sp>
    </p:spTree>
    <p:extLst>
      <p:ext uri="{BB962C8B-B14F-4D97-AF65-F5344CB8AC3E}">
        <p14:creationId xmlns:p14="http://schemas.microsoft.com/office/powerpoint/2010/main" val="389032514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have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0155F5A-FD84-4DFB-B004-9ADC1FAFBA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01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like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F32D6C9-FD97-4347-B35E-80A22A0E6F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64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himself</a:t>
            </a:r>
          </a:p>
        </p:txBody>
      </p:sp>
    </p:spTree>
    <p:extLst>
      <p:ext uri="{BB962C8B-B14F-4D97-AF65-F5344CB8AC3E}">
        <p14:creationId xmlns:p14="http://schemas.microsoft.com/office/powerpoint/2010/main" val="3949111753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together</a:t>
            </a:r>
          </a:p>
        </p:txBody>
      </p:sp>
    </p:spTree>
    <p:extLst>
      <p:ext uri="{BB962C8B-B14F-4D97-AF65-F5344CB8AC3E}">
        <p14:creationId xmlns:p14="http://schemas.microsoft.com/office/powerpoint/2010/main" val="46767430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them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76A20F8-46B2-4285-918B-DEE8C751D4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26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most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AB7F1CD-259B-4E3A-8469-9076ED7CF3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53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home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7D8C170-66C5-4BB4-9ED5-60A32C5139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40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family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92005CA-48FC-43D8-A918-EE0FDBF798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70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down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5D2549A-7153-4973-BCA5-6D3EE2F1E5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44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into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9A56D16-CBCA-4E24-9373-1204AA6EFF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21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people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D9034BA-6EC3-458F-B854-3D23202C35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8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tell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D6700E6-8B3E-4AB1-A34B-405173BFA8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53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and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95FCB60-433E-4EE4-9780-CD52B86C6B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79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their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1912F04-5558-4A66-BED6-AE506FE97B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27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how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410C4BA-1997-4E24-A066-0EAA6E0E7F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26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end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CB640B5-A323-4BDF-9478-A46D261738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25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off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1A51C6D-544B-4D6D-93C2-0FAE41C26F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60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this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DF0CDBA-1373-42C6-8868-97AF801ECC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57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help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9F7A0A1-6139-499B-B7BB-476E04C487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92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4345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room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4667103-30A9-4934-AA9D-213D506400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21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book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9E0E98A-EFAD-4DC2-9CF7-D7BAF17CC8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51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now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9203217-CE15-44C8-8CBC-1E62D62917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7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as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88F0BAC-814C-44EC-A8C0-B00E6E07E8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41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with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B8B1FAC-1AAB-4289-BF06-6791355702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24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it’s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02E1F21-BB73-4F71-A2AB-0313BA28DB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73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over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698E4DF-2EC5-4371-8C47-F036706F6D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99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work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E609915-E4C3-4B9D-B2F9-79C48E0EF0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63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door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EFBADAE-B27A-4FEA-B026-91F0CF5A75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0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that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CDC07D3-881A-45F4-9DD5-3CB46224E5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7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very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A2FB7E2-D0FA-4D3D-A4CF-CBCE285476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58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more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BF1BDFF-D672-4F79-8B02-AF3118EC79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90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its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621425F-BCF3-448A-9D0D-52503AF13F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6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first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5DB171C-6987-4AEE-95BC-7E3F54534D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78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house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5533CE4-CBF4-4B20-A2B3-DB0DA370E1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64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his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A369217-24DC-49C5-91A3-DAB4C2A81B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85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need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C2DE4EA-A0DE-4FEF-BE4F-F928590EA5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98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don’t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50E4117-97B4-4CB9-BE6E-E818D3BD1A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78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keep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1992414-F36D-4AA9-A484-1C87C43A16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68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back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52DE538-BE1B-4D5C-903B-40FD47443C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84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than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79A101B-E0FF-4731-998B-9130248C8E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78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5775" y="1843950"/>
            <a:ext cx="1122044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because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7150A2C-EEED-4D0F-9375-56B96160F0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13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light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C793BBC-44D7-45B9-8E82-4A2060E452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1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went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E496A8D-1C20-42B8-972D-F8FA3A3741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45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each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327C0ED-56F1-441A-B8B9-58014DF345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43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red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5E3C6D0-23E3-460E-888D-3379AA7396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22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4968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her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CA11D60-5FAF-4343-BAF1-70A2D1FEFC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37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us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4A5105D-40C6-4A0D-B186-C195ABC62F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45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any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F091E7C-2EF2-4CE1-9795-C6A216B422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56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way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02A16BE-DCEB-4EB4-B9E6-8607D21233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9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never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2770C45-DF1E-4A5D-A3AF-D56F9406A8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95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4346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well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6DBDC98-06E1-476E-93CA-D27A12EA40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21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must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EF9AB46-463B-49DC-81D0-5705F4F385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50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sea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3DC359F-3D46-4B18-A3B0-9E8C54D2F1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81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took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046C83F-5B02-41AB-A7FE-AE09F68115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22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before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CD6EEEC-4DD9-4C72-906C-D17ABADC86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27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run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C6D1557-5339-451E-8193-A14466DC60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0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on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1C5B6A0-B8B9-4A32-95B1-865C8F7DB9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83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play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B7B6B6C-EE12-4B1D-A81E-51FB64748F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59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last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BF4ED8C-DE8D-47FA-83B4-E0B3E88FDF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17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night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FB3D3E0-6B55-46CF-B1CD-550E96754F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89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show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BF2BB41-2D7C-4EAE-B88D-24AECE56B7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91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right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BF01B35-4A2E-4C82-B817-9EE587F717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69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other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B397F6D-158C-495B-AEE6-A7628BFEAF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18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also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52E6EFB-94D5-479D-9FA4-FD4E1F711B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24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here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52D8A69-D7BB-4DA0-A175-21C6E57440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21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thing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7B79943-55E7-40E9-A12C-87D418B5B5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12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eat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E1BFD2E-90C7-445B-BFC3-16E8DBE0AD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1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did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C5117B9-D47B-44EF-84A8-B978AF309F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39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let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B6658FA-EEDF-4B05-AB4A-9473E0348C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68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which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F135A60-68BB-4D7D-9B8B-4A2BC2A755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51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air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74598DD-BD9A-4DBA-9821-824406D3B8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11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try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E42FDA8-509B-4FEB-B2A6-CB712EA18A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6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find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5AE5359-D06B-43E7-B9C0-C17613B372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54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best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D89CA58-D116-4151-BBC8-ACF40BEAA3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99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mother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0B98FEB-B4C8-473F-AEC7-C1DA873A72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6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small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4820149-8495-456B-B6B9-487AA991CA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61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got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37F8AA0-E65B-4689-AE87-E6918B8AF5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16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four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09E1A00-1DC5-461E-837C-5367232B92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25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she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4460837-7DCD-4414-8E2A-1055E14B27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49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made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B11B33D-EDF5-4988-A124-AAD6E6F0AC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5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come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714CC95-2067-40D6-9847-D6CBE67620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56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give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85E5715-7CAC-4061-8C20-AF82DDE090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28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new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494EB9B-8C36-4734-9E82-A29CD35315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58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were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1016537-76AC-41E7-8872-DC97A86063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9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good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E7E0B3E-379F-4BA9-891B-4DFCAB2AA0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53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only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AA4771B-BDF4-4D15-A47C-6CB20BF15B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91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an</a:t>
            </a:r>
          </a:p>
        </p:txBody>
      </p:sp>
    </p:spTree>
    <p:extLst>
      <p:ext uri="{BB962C8B-B14F-4D97-AF65-F5344CB8AC3E}">
        <p14:creationId xmlns:p14="http://schemas.microsoft.com/office/powerpoint/2010/main" val="3122450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just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B4559E9-0635-4349-87B1-0A288534FE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83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out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D3669D2-42DE-44A7-840D-297DA40A08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22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two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39C54C5-F4FC-4FC6-97A8-2BF844F930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62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big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99AE39E-B5D2-4572-AEF0-7FAB32C5E6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22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up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F3588EB-D92F-4709-8994-2EE3889910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11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we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6153529-F597-4208-85C1-E4E21EE54D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49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him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07D82F6-1115-47BF-BD53-11206456F2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33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be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4041CBF-1517-4227-AB1A-07E7ECA47D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30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it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A313EB9-78DE-4A42-A738-9B0D8465F3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69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food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F0B194A-C1BF-438A-A321-5AB0C55C19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57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is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73CF061-1D33-4349-AACA-B3A4E144C0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19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or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DAA2937-8869-465A-8765-B708BA0FBB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73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school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EDE0712-ABD2-4B3F-BAE6-D691AF918E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28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so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9EDAB2F-36B0-4317-A984-E8AF000D89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58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me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D460CD0-0572-4494-A3F0-E67D140F98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35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if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99C8175-E353-4081-BE7B-3834A8FF70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40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6832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day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E7528B6-704D-46D8-B073-028CC5DB35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5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want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7F6B6AE-B4DB-4CE4-95DE-A6B451AC76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17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see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F250AA7-4577-4562-8557-6B42228150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24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says</a:t>
            </a:r>
          </a:p>
        </p:txBody>
      </p:sp>
    </p:spTree>
    <p:extLst>
      <p:ext uri="{BB962C8B-B14F-4D97-AF65-F5344CB8AC3E}">
        <p14:creationId xmlns:p14="http://schemas.microsoft.com/office/powerpoint/2010/main" val="13398216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he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7E21CE4-950A-44F2-92EC-215C472580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30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I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6F6C301-1A05-44F2-B5C0-AF23AD722B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1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had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BAF5348-1DFF-4692-ACE4-4A1320EB62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77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from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7BF9A50-057E-415F-838F-D694CB554A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33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am</a:t>
            </a:r>
          </a:p>
        </p:txBody>
      </p:sp>
      <p:pic>
        <p:nvPicPr>
          <p:cNvPr id="4" name="am">
            <a:hlinkClick r:id="" action="ppaction://media"/>
            <a:extLst>
              <a:ext uri="{FF2B5EF4-FFF2-40B4-BE49-F238E27FC236}">
                <a16:creationId xmlns:a16="http://schemas.microsoft.com/office/drawing/2014/main" id="{5A3FE5D2-F9EE-4660-B4D2-2213D17993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20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2764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get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F64DFD7-3846-4231-83AB-CCBEA04E71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88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gone</a:t>
            </a:r>
          </a:p>
        </p:txBody>
      </p:sp>
    </p:spTree>
    <p:extLst>
      <p:ext uri="{BB962C8B-B14F-4D97-AF65-F5344CB8AC3E}">
        <p14:creationId xmlns:p14="http://schemas.microsoft.com/office/powerpoint/2010/main" val="32789592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for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CAA36F9-474A-4C0E-BB94-B208999F93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67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to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082ED62-049B-466F-9A46-27803CD259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59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go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C6A8F75-B6EE-4ADB-8EA3-592E1CFD97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65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not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5B563CD-94F2-4183-A0C8-C1205B2F21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69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saw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39BAA6B-BDA7-48AC-A70F-B0D9652B4B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01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6211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can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62C741D-7D13-4522-97DA-01E8752E74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12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my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3E14BFB-222E-4A25-870F-B4FDEB814E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38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will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D9E5A78-7002-4979-9EDA-F5297B1059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29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of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D0BEBE1-E87B-4828-9FDC-720A757535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3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where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00EC331-7B67-438C-A658-1EF38E1865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78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why</a:t>
            </a:r>
          </a:p>
        </p:txBody>
      </p:sp>
    </p:spTree>
    <p:extLst>
      <p:ext uri="{BB962C8B-B14F-4D97-AF65-F5344CB8AC3E}">
        <p14:creationId xmlns:p14="http://schemas.microsoft.com/office/powerpoint/2010/main" val="14285246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gives</a:t>
            </a:r>
          </a:p>
        </p:txBody>
      </p:sp>
    </p:spTree>
    <p:extLst>
      <p:ext uri="{BB962C8B-B14F-4D97-AF65-F5344CB8AC3E}">
        <p14:creationId xmlns:p14="http://schemas.microsoft.com/office/powerpoint/2010/main" val="38295663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what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863CDEA-8153-40EB-A655-71169BCA96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93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when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CA2FFEF-9E8C-4E2A-8899-6C8A983E79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05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say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FEF9B59-9393-41ED-9C75-F08F37CB09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53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who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82A0B12-450D-47A9-A27B-9AE655324C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06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the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002269F-F4A3-4B41-8504-2DD0F76B6F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14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all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BBC0570-DE7D-4317-BAB3-7C6CDA7FB0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said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74EBC87-5F1D-4EB2-8B67-2C4DCAFC97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4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then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80DC664-5784-4CB9-BA9F-695EBF977F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36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could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3B40574-2E78-4E9D-A216-49090957B4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97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by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C875AC6-4EAF-480C-A884-3408A12377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61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there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10FBB98-A57A-46AE-B221-CA8D21F2AD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98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think</a:t>
            </a:r>
          </a:p>
        </p:txBody>
      </p:sp>
    </p:spTree>
    <p:extLst>
      <p:ext uri="{BB962C8B-B14F-4D97-AF65-F5344CB8AC3E}">
        <p14:creationId xmlns:p14="http://schemas.microsoft.com/office/powerpoint/2010/main" val="341858318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some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7CE1885-153E-4C26-90D8-A584149102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18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they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34CC204-4163-4B64-977C-BA1547AC98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40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you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E08CE45-12EE-4332-B496-875156BAFF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38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a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7269E2C-0662-40A9-BCD3-9BA9C5CC69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07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was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306DE2F-8F7D-4BA8-9B62-4516C8211D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7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do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953002F-CF70-4091-A3E7-A465084DE2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58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211633161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put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1BF6940-E685-4A44-B8B8-91591A54E6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95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much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C572271-AE6E-482F-9F53-F8531550A0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83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began</a:t>
            </a:r>
          </a:p>
        </p:txBody>
      </p:sp>
    </p:spTree>
    <p:extLst>
      <p:ext uri="{BB962C8B-B14F-4D97-AF65-F5344CB8AC3E}">
        <p14:creationId xmlns:p14="http://schemas.microsoft.com/office/powerpoint/2010/main" val="288861613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behind</a:t>
            </a:r>
          </a:p>
        </p:txBody>
      </p:sp>
    </p:spTree>
    <p:extLst>
      <p:ext uri="{BB962C8B-B14F-4D97-AF65-F5344CB8AC3E}">
        <p14:creationId xmlns:p14="http://schemas.microsoft.com/office/powerpoint/2010/main" val="407519831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man</a:t>
            </a:r>
          </a:p>
        </p:txBody>
      </p:sp>
    </p:spTree>
    <p:extLst>
      <p:ext uri="{BB962C8B-B14F-4D97-AF65-F5344CB8AC3E}">
        <p14:creationId xmlns:p14="http://schemas.microsoft.com/office/powerpoint/2010/main" val="329706542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thank</a:t>
            </a:r>
          </a:p>
        </p:txBody>
      </p:sp>
    </p:spTree>
    <p:extLst>
      <p:ext uri="{BB962C8B-B14F-4D97-AF65-F5344CB8AC3E}">
        <p14:creationId xmlns:p14="http://schemas.microsoft.com/office/powerpoint/2010/main" val="195970113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are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71063DE-B381-4F10-8A7F-F4118E1F22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24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has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2280183-2B37-4CF3-881B-05070A1DB4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12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make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7CED321-9AB8-42D0-A3CB-97FED07570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45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next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AB0F7B1-ABB9-4B0B-9887-0308183A90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03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still</a:t>
            </a:r>
          </a:p>
        </p:txBody>
      </p:sp>
    </p:spTree>
    <p:extLst>
      <p:ext uri="{BB962C8B-B14F-4D97-AF65-F5344CB8AC3E}">
        <p14:creationId xmlns:p14="http://schemas.microsoft.com/office/powerpoint/2010/main" val="295542945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want</a:t>
            </a:r>
          </a:p>
        </p:txBody>
      </p:sp>
    </p:spTree>
    <p:extLst>
      <p:ext uri="{BB962C8B-B14F-4D97-AF65-F5344CB8AC3E}">
        <p14:creationId xmlns:p14="http://schemas.microsoft.com/office/powerpoint/2010/main" val="166673128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ways</a:t>
            </a:r>
          </a:p>
        </p:txBody>
      </p:sp>
    </p:spTree>
    <p:extLst>
      <p:ext uri="{BB962C8B-B14F-4D97-AF65-F5344CB8AC3E}">
        <p14:creationId xmlns:p14="http://schemas.microsoft.com/office/powerpoint/2010/main" val="182806832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kind</a:t>
            </a:r>
          </a:p>
        </p:txBody>
      </p:sp>
    </p:spTree>
    <p:extLst>
      <p:ext uri="{BB962C8B-B14F-4D97-AF65-F5344CB8AC3E}">
        <p14:creationId xmlns:p14="http://schemas.microsoft.com/office/powerpoint/2010/main" val="303359610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fly</a:t>
            </a:r>
          </a:p>
        </p:txBody>
      </p:sp>
    </p:spTree>
    <p:extLst>
      <p:ext uri="{BB962C8B-B14F-4D97-AF65-F5344CB8AC3E}">
        <p14:creationId xmlns:p14="http://schemas.microsoft.com/office/powerpoint/2010/main" val="311042016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take</a:t>
            </a:r>
          </a:p>
        </p:txBody>
      </p:sp>
    </p:spTree>
    <p:extLst>
      <p:ext uri="{BB962C8B-B14F-4D97-AF65-F5344CB8AC3E}">
        <p14:creationId xmlns:p14="http://schemas.microsoft.com/office/powerpoint/2010/main" val="200185750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too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6BD7762-F7DA-4D1B-A25B-8815F6FB56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64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your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F68B474-B8A7-4046-B1BC-AE006A216F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13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at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3E91DAC-DE29-4F7B-A4F0-367D67B43D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1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many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0BDF462-5E20-4785-8EAE-26124C79F7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87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watch</a:t>
            </a:r>
          </a:p>
        </p:txBody>
      </p:sp>
    </p:spTree>
    <p:extLst>
      <p:ext uri="{BB962C8B-B14F-4D97-AF65-F5344CB8AC3E}">
        <p14:creationId xmlns:p14="http://schemas.microsoft.com/office/powerpoint/2010/main" val="112990816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ago</a:t>
            </a:r>
          </a:p>
        </p:txBody>
      </p:sp>
    </p:spTree>
    <p:extLst>
      <p:ext uri="{BB962C8B-B14F-4D97-AF65-F5344CB8AC3E}">
        <p14:creationId xmlns:p14="http://schemas.microsoft.com/office/powerpoint/2010/main" val="350230277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long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EE3D0AA-A2EE-47A9-A6E2-CCAA23DCC7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63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time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C6743B8-2ED3-4F42-96F1-9CA74F9D7D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15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bye</a:t>
            </a:r>
          </a:p>
        </p:txBody>
      </p:sp>
    </p:spTree>
    <p:extLst>
      <p:ext uri="{BB962C8B-B14F-4D97-AF65-F5344CB8AC3E}">
        <p14:creationId xmlns:p14="http://schemas.microsoft.com/office/powerpoint/2010/main" val="80861701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knew</a:t>
            </a:r>
          </a:p>
        </p:txBody>
      </p:sp>
    </p:spTree>
    <p:extLst>
      <p:ext uri="{BB962C8B-B14F-4D97-AF65-F5344CB8AC3E}">
        <p14:creationId xmlns:p14="http://schemas.microsoft.com/office/powerpoint/2010/main" val="388653828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but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0C5A672-5648-47F5-ABB0-4117D18DED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21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around</a:t>
            </a:r>
          </a:p>
        </p:txBody>
      </p:sp>
    </p:spTree>
    <p:extLst>
      <p:ext uri="{BB962C8B-B14F-4D97-AF65-F5344CB8AC3E}">
        <p14:creationId xmlns:p14="http://schemas.microsoft.com/office/powerpoint/2010/main" val="43463501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43950"/>
            <a:ext cx="10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would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43E91EC-7BC8-471A-85B2-D7D2F8E825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38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854</TotalTime>
  <Words>230</Words>
  <Application>Microsoft Office PowerPoint</Application>
  <PresentationFormat>Widescreen</PresentationFormat>
  <Paragraphs>197</Paragraphs>
  <Slides>196</Slides>
  <Notes>0</Notes>
  <HiddenSlides>0</HiddenSlides>
  <MMClips>163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196</vt:i4>
      </vt:variant>
    </vt:vector>
  </HeadingPairs>
  <TitlesOfParts>
    <vt:vector size="200" baseType="lpstr">
      <vt:lpstr>Arial</vt:lpstr>
      <vt:lpstr>Bookman Old Style</vt:lpstr>
      <vt:lpstr>Century Gothic</vt:lpstr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DES MOINES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Miller, Kristin</dc:creator>
  <cp:lastModifiedBy>Miller, Kristin</cp:lastModifiedBy>
  <cp:revision>19</cp:revision>
  <dcterms:created xsi:type="dcterms:W3CDTF">2018-11-06T16:38:53Z</dcterms:created>
  <dcterms:modified xsi:type="dcterms:W3CDTF">2024-03-15T21:24:08Z</dcterms:modified>
</cp:coreProperties>
</file>